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8.xml" ContentType="application/vnd.openxmlformats-officedocument.presentationml.notesSlide+xml"/>
  <Override PartName="/ppt/slideLayouts/slideLayout4.xml" ContentType="application/vnd.openxmlformats-officedocument.presentationml.slideLayout+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drawing1.xml" ContentType="application/vnd.ms-office.drawingml.diagramDrawing+xml"/>
  <Override PartName="/ppt/diagrams/colors1.xml" ContentType="application/vnd.openxmlformats-officedocument.drawingml.diagramCol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7"/>
  </p:notesMasterIdLst>
  <p:sldIdLst>
    <p:sldId id="256" r:id="rId2"/>
    <p:sldId id="257" r:id="rId3"/>
    <p:sldId id="265" r:id="rId4"/>
    <p:sldId id="266" r:id="rId5"/>
    <p:sldId id="268" r:id="rId6"/>
    <p:sldId id="270" r:id="rId7"/>
    <p:sldId id="272" r:id="rId8"/>
    <p:sldId id="271" r:id="rId9"/>
    <p:sldId id="273" r:id="rId10"/>
    <p:sldId id="283" r:id="rId11"/>
    <p:sldId id="282" r:id="rId12"/>
    <p:sldId id="259" r:id="rId13"/>
    <p:sldId id="285" r:id="rId14"/>
    <p:sldId id="263" r:id="rId15"/>
    <p:sldId id="264" r:id="rId16"/>
  </p:sldIdLst>
  <p:sldSz cx="9144000" cy="5143500" type="screen16x9"/>
  <p:notesSz cx="6858000" cy="9144000"/>
  <p:embeddedFontLst>
    <p:embeddedFont>
      <p:font typeface="Calibri" panose="020F0502020204030204" pitchFamily="34" charset="0"/>
      <p:regular r:id="rId18"/>
      <p:bold r:id="rId19"/>
      <p:italic r:id="rId20"/>
      <p:boldItalic r:id="rId21"/>
    </p:embeddedFont>
    <p:embeddedFont>
      <p:font typeface="Open Sans" panose="020B060603050402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7" roundtripDataSignature="AMtx7mg1P0pumug8IGLVBhHv+Wrf1FAzn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ija.zucika" initials="a" lastIdx="1" clrIdx="0"/>
  <p:cmAuthor id="2" name="Gaidis" initials="G" lastIdx="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F6EE5-0882-48EE-8830-E653FCDFCCD9}">
  <a:tblStyle styleId="{40FF6EE5-0882-48EE-8830-E653FCDFCCD9}"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629" autoAdjust="0"/>
  </p:normalViewPr>
  <p:slideViewPr>
    <p:cSldViewPr snapToGrid="0">
      <p:cViewPr varScale="1">
        <p:scale>
          <a:sx n="96" d="100"/>
          <a:sy n="96" d="100"/>
        </p:scale>
        <p:origin x="420" y="52"/>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customschemas.google.com/relationships/presentationmetadata" Target="metadata"/><Relationship Id="rId30"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4EC4D5-3B11-409D-815F-ED50B5F511AC}" type="doc">
      <dgm:prSet loTypeId="urn:microsoft.com/office/officeart/2005/8/layout/radial1" loCatId="relationship" qsTypeId="urn:microsoft.com/office/officeart/2005/8/quickstyle/simple2" qsCatId="simple" csTypeId="urn:microsoft.com/office/officeart/2005/8/colors/accent1_2" csCatId="accent1" phldr="1"/>
      <dgm:spPr/>
      <dgm:t>
        <a:bodyPr/>
        <a:lstStyle/>
        <a:p>
          <a:endParaRPr lang="de-DE"/>
        </a:p>
      </dgm:t>
    </dgm:pt>
    <dgm:pt modelId="{84CFD843-1446-4863-B655-CEB43CF427F2}">
      <dgm:prSet phldrT="[Text]" custT="1"/>
      <dgm:spPr/>
      <dgm:t>
        <a:bodyPr/>
        <a:lstStyle/>
        <a:p>
          <a:r>
            <a:rPr lang="lv-LV" sz="1400" b="1" dirty="0">
              <a:latin typeface="Calibri" panose="020F0502020204030204" pitchFamily="34" charset="0"/>
              <a:cs typeface="Calibri" panose="020F0502020204030204" pitchFamily="34" charset="0"/>
            </a:rPr>
            <a:t>Nacionālais forums</a:t>
          </a:r>
          <a:endParaRPr lang="de-DE" sz="1400" b="1" dirty="0">
            <a:latin typeface="Calibri" panose="020F0502020204030204" pitchFamily="34" charset="0"/>
            <a:cs typeface="Calibri" panose="020F0502020204030204" pitchFamily="34" charset="0"/>
          </a:endParaRPr>
        </a:p>
      </dgm:t>
    </dgm:pt>
    <dgm:pt modelId="{728B33F2-3C66-421E-8886-77107040DFFE}" type="sibTrans" cxnId="{2B3DCEA0-CA26-4E21-AE66-6823F336D6B9}">
      <dgm:prSet/>
      <dgm:spPr/>
      <dgm:t>
        <a:bodyPr/>
        <a:lstStyle/>
        <a:p>
          <a:endParaRPr lang="de-DE"/>
        </a:p>
      </dgm:t>
    </dgm:pt>
    <dgm:pt modelId="{6C2C41FE-6C0C-4209-ACEE-ECD42F8DC3D9}" type="parTrans" cxnId="{2B3DCEA0-CA26-4E21-AE66-6823F336D6B9}">
      <dgm:prSet/>
      <dgm:spPr/>
      <dgm:t>
        <a:bodyPr/>
        <a:lstStyle/>
        <a:p>
          <a:endParaRPr lang="de-DE"/>
        </a:p>
      </dgm:t>
    </dgm:pt>
    <dgm:pt modelId="{E3972E78-3225-4DD8-92D9-1F1E05A4AC88}">
      <dgm:prSet phldrT="[Text]" custT="1"/>
      <dgm:spPr/>
      <dgm:t>
        <a:bodyPr/>
        <a:lstStyle/>
        <a:p>
          <a:r>
            <a:rPr lang="lv-LV" sz="1400" b="1" dirty="0"/>
            <a:t>Pašvaldības</a:t>
          </a:r>
          <a:endParaRPr lang="de-DE" sz="1400" b="1" dirty="0">
            <a:latin typeface="Calibri" panose="020F0502020204030204" pitchFamily="34" charset="0"/>
            <a:cs typeface="Calibri" panose="020F0502020204030204" pitchFamily="34" charset="0"/>
          </a:endParaRPr>
        </a:p>
      </dgm:t>
    </dgm:pt>
    <dgm:pt modelId="{87AC0DE3-E8F1-4236-926E-32632C76DBA9}" type="sibTrans" cxnId="{9452C88E-DA93-4E50-A688-05CB6DDB307F}">
      <dgm:prSet/>
      <dgm:spPr/>
      <dgm:t>
        <a:bodyPr/>
        <a:lstStyle/>
        <a:p>
          <a:endParaRPr lang="de-DE"/>
        </a:p>
      </dgm:t>
    </dgm:pt>
    <dgm:pt modelId="{D30F6F75-C013-4C5A-9670-87BE412D0628}" type="parTrans" cxnId="{9452C88E-DA93-4E50-A688-05CB6DDB307F}">
      <dgm:prSet custT="1"/>
      <dgm:spPr/>
      <dgm:t>
        <a:bodyPr/>
        <a:lstStyle/>
        <a:p>
          <a:endParaRPr lang="de-DE" sz="1400" b="1"/>
        </a:p>
      </dgm:t>
    </dgm:pt>
    <dgm:pt modelId="{EEC67F91-A62E-4593-992D-616F44BCC780}">
      <dgm:prSet custT="1"/>
      <dgm:spPr/>
      <dgm:t>
        <a:bodyPr/>
        <a:lstStyle/>
        <a:p>
          <a:r>
            <a:rPr lang="lv-LV" sz="1400" b="1" dirty="0"/>
            <a:t>Plānošanas reģioni</a:t>
          </a:r>
          <a:endParaRPr lang="de-DE" sz="1400" b="1" dirty="0">
            <a:latin typeface="Calibri" panose="020F0502020204030204" pitchFamily="34" charset="0"/>
            <a:cs typeface="Calibri" panose="020F0502020204030204" pitchFamily="34" charset="0"/>
          </a:endParaRPr>
        </a:p>
      </dgm:t>
    </dgm:pt>
    <dgm:pt modelId="{9EDB1AE2-D327-4AD3-A9E6-348FB5356471}" type="sibTrans" cxnId="{4A704C25-CFE2-4A7B-A788-0C4325350073}">
      <dgm:prSet/>
      <dgm:spPr/>
      <dgm:t>
        <a:bodyPr/>
        <a:lstStyle/>
        <a:p>
          <a:endParaRPr lang="de-DE"/>
        </a:p>
      </dgm:t>
    </dgm:pt>
    <dgm:pt modelId="{B7A24DA1-B3E5-4BE1-8FFD-8F1E1868D459}" type="parTrans" cxnId="{4A704C25-CFE2-4A7B-A788-0C4325350073}">
      <dgm:prSet custT="1"/>
      <dgm:spPr/>
      <dgm:t>
        <a:bodyPr/>
        <a:lstStyle/>
        <a:p>
          <a:endParaRPr lang="de-DE" sz="1400" b="1"/>
        </a:p>
      </dgm:t>
    </dgm:pt>
    <dgm:pt modelId="{7396983D-0AF5-4CD9-937A-89AC434306B7}">
      <dgm:prSet custT="1"/>
      <dgm:spPr/>
      <dgm:t>
        <a:bodyPr/>
        <a:lstStyle/>
        <a:p>
          <a:r>
            <a:rPr lang="lv-LV" sz="1400" b="1" dirty="0">
              <a:latin typeface="Calibri" panose="020F0502020204030204" pitchFamily="34" charset="0"/>
              <a:cs typeface="Calibri" panose="020F0502020204030204" pitchFamily="34" charset="0"/>
            </a:rPr>
            <a:t>Asociācijas</a:t>
          </a:r>
          <a:endParaRPr lang="de-DE" sz="1400" b="1" dirty="0">
            <a:latin typeface="Calibri" panose="020F0502020204030204" pitchFamily="34" charset="0"/>
            <a:cs typeface="Calibri" panose="020F0502020204030204" pitchFamily="34" charset="0"/>
          </a:endParaRPr>
        </a:p>
      </dgm:t>
    </dgm:pt>
    <dgm:pt modelId="{10C4A656-72F9-4B0D-8A76-F12F57580916}" type="sibTrans" cxnId="{B90B6728-E11F-4C06-8547-FD88F1FC7DD4}">
      <dgm:prSet/>
      <dgm:spPr/>
      <dgm:t>
        <a:bodyPr/>
        <a:lstStyle/>
        <a:p>
          <a:endParaRPr lang="de-DE"/>
        </a:p>
      </dgm:t>
    </dgm:pt>
    <dgm:pt modelId="{700A6639-9C86-4416-AB07-E3FEFADE562C}" type="parTrans" cxnId="{B90B6728-E11F-4C06-8547-FD88F1FC7DD4}">
      <dgm:prSet custT="1"/>
      <dgm:spPr/>
      <dgm:t>
        <a:bodyPr/>
        <a:lstStyle/>
        <a:p>
          <a:endParaRPr lang="de-DE" sz="1400" b="1"/>
        </a:p>
      </dgm:t>
    </dgm:pt>
    <dgm:pt modelId="{B7C79DDA-CA1B-475B-A7ED-C87F92612AD2}">
      <dgm:prSet custT="1"/>
      <dgm:spPr/>
      <dgm:t>
        <a:bodyPr/>
        <a:lstStyle/>
        <a:p>
          <a:r>
            <a:rPr lang="lv-LV" sz="1400" b="1" dirty="0">
              <a:latin typeface="Calibri" panose="020F0502020204030204" pitchFamily="34" charset="0"/>
              <a:cs typeface="Calibri" panose="020F0502020204030204" pitchFamily="34" charset="0"/>
            </a:rPr>
            <a:t>Publiskās pārvaldes iestādes</a:t>
          </a:r>
          <a:endParaRPr lang="de-DE" sz="1400" b="1" dirty="0">
            <a:latin typeface="Calibri" panose="020F0502020204030204" pitchFamily="34" charset="0"/>
            <a:cs typeface="Calibri" panose="020F0502020204030204" pitchFamily="34" charset="0"/>
          </a:endParaRPr>
        </a:p>
      </dgm:t>
    </dgm:pt>
    <dgm:pt modelId="{A1E0CDA7-E2D4-415B-9D3E-6BF7B99111B4}" type="sibTrans" cxnId="{B080DAC5-F0B5-48A3-8DF7-F53E4E10BF1E}">
      <dgm:prSet/>
      <dgm:spPr/>
      <dgm:t>
        <a:bodyPr/>
        <a:lstStyle/>
        <a:p>
          <a:endParaRPr lang="de-DE"/>
        </a:p>
      </dgm:t>
    </dgm:pt>
    <dgm:pt modelId="{E9E7DA70-408E-4403-90FA-BBE1307FB9A1}" type="parTrans" cxnId="{B080DAC5-F0B5-48A3-8DF7-F53E4E10BF1E}">
      <dgm:prSet custT="1"/>
      <dgm:spPr/>
      <dgm:t>
        <a:bodyPr/>
        <a:lstStyle/>
        <a:p>
          <a:endParaRPr lang="de-DE" sz="1400" b="1"/>
        </a:p>
      </dgm:t>
    </dgm:pt>
    <dgm:pt modelId="{766CC86D-2BA1-46AB-B14E-9C4B5667D87A}">
      <dgm:prSet custT="1"/>
      <dgm:spPr/>
      <dgm:t>
        <a:bodyPr/>
        <a:lstStyle/>
        <a:p>
          <a:r>
            <a:rPr lang="lv-LV" sz="1400" b="1" dirty="0">
              <a:latin typeface="Calibri" panose="020F0502020204030204" pitchFamily="34" charset="0"/>
              <a:cs typeface="Calibri" panose="020F0502020204030204" pitchFamily="34" charset="0"/>
            </a:rPr>
            <a:t>NVO</a:t>
          </a:r>
          <a:endParaRPr lang="de-DE" sz="1400" b="1" dirty="0">
            <a:latin typeface="Calibri" panose="020F0502020204030204" pitchFamily="34" charset="0"/>
            <a:cs typeface="Calibri" panose="020F0502020204030204" pitchFamily="34" charset="0"/>
          </a:endParaRPr>
        </a:p>
      </dgm:t>
    </dgm:pt>
    <dgm:pt modelId="{322CC1CE-FA53-4DED-9F03-D8B24B993B8F}" type="sibTrans" cxnId="{5DD854F3-AA44-433B-9CB6-2DB438329563}">
      <dgm:prSet/>
      <dgm:spPr/>
      <dgm:t>
        <a:bodyPr/>
        <a:lstStyle/>
        <a:p>
          <a:endParaRPr lang="de-DE"/>
        </a:p>
      </dgm:t>
    </dgm:pt>
    <dgm:pt modelId="{53D381F3-F81C-4D2B-8567-ED57CC314F3B}" type="parTrans" cxnId="{5DD854F3-AA44-433B-9CB6-2DB438329563}">
      <dgm:prSet custT="1"/>
      <dgm:spPr/>
      <dgm:t>
        <a:bodyPr/>
        <a:lstStyle/>
        <a:p>
          <a:endParaRPr lang="de-DE" sz="1400" b="1"/>
        </a:p>
      </dgm:t>
    </dgm:pt>
    <dgm:pt modelId="{A4840977-CD54-45A1-B726-82C3474A21A7}">
      <dgm:prSet custT="1"/>
      <dgm:spPr/>
      <dgm:t>
        <a:bodyPr/>
        <a:lstStyle/>
        <a:p>
          <a:r>
            <a:rPr lang="lv-LV" sz="1400" b="1" dirty="0">
              <a:latin typeface="Calibri" panose="020F0502020204030204" pitchFamily="34" charset="0"/>
              <a:cs typeface="Calibri" panose="020F0502020204030204" pitchFamily="34" charset="0"/>
            </a:rPr>
            <a:t>Enerģijas aģentūras</a:t>
          </a:r>
          <a:endParaRPr lang="de-DE" sz="1400" b="1" dirty="0">
            <a:latin typeface="Calibri" panose="020F0502020204030204" pitchFamily="34" charset="0"/>
            <a:cs typeface="Calibri" panose="020F0502020204030204" pitchFamily="34" charset="0"/>
          </a:endParaRPr>
        </a:p>
      </dgm:t>
    </dgm:pt>
    <dgm:pt modelId="{4EB0C34B-1D3F-4CE1-9EAC-C7EAE110D691}" type="sibTrans" cxnId="{2094F3E8-F39D-4E75-B294-43BE638F0FFB}">
      <dgm:prSet/>
      <dgm:spPr/>
      <dgm:t>
        <a:bodyPr/>
        <a:lstStyle/>
        <a:p>
          <a:endParaRPr lang="de-DE"/>
        </a:p>
      </dgm:t>
    </dgm:pt>
    <dgm:pt modelId="{41733FFC-B96F-41BD-92F3-B916443EF401}" type="parTrans" cxnId="{2094F3E8-F39D-4E75-B294-43BE638F0FFB}">
      <dgm:prSet custT="1"/>
      <dgm:spPr/>
      <dgm:t>
        <a:bodyPr/>
        <a:lstStyle/>
        <a:p>
          <a:endParaRPr lang="de-DE" sz="1400" b="1"/>
        </a:p>
      </dgm:t>
    </dgm:pt>
    <dgm:pt modelId="{A22B257E-B599-4CC9-B5E8-0087812831DB}">
      <dgm:prSet custT="1"/>
      <dgm:spPr/>
      <dgm:t>
        <a:bodyPr/>
        <a:lstStyle/>
        <a:p>
          <a:r>
            <a:rPr lang="lv-LV" sz="1400" b="1" dirty="0">
              <a:latin typeface="Calibri" panose="020F0502020204030204" pitchFamily="34" charset="0"/>
              <a:cs typeface="Calibri" panose="020F0502020204030204" pitchFamily="34" charset="0"/>
            </a:rPr>
            <a:t>Sabiedrības pārstāvji</a:t>
          </a:r>
          <a:endParaRPr lang="de-DE" sz="1400" b="1" dirty="0">
            <a:latin typeface="Calibri" panose="020F0502020204030204" pitchFamily="34" charset="0"/>
            <a:cs typeface="Calibri" panose="020F0502020204030204" pitchFamily="34" charset="0"/>
          </a:endParaRPr>
        </a:p>
      </dgm:t>
    </dgm:pt>
    <dgm:pt modelId="{7533147A-F6A3-4870-91F8-8059D42D7EAD}" type="sibTrans" cxnId="{855E9168-6767-463E-BF43-1FBBC1650CD3}">
      <dgm:prSet/>
      <dgm:spPr/>
      <dgm:t>
        <a:bodyPr/>
        <a:lstStyle/>
        <a:p>
          <a:endParaRPr lang="de-DE"/>
        </a:p>
      </dgm:t>
    </dgm:pt>
    <dgm:pt modelId="{2B8B2C34-93F4-4C83-B585-B12015FC36CC}" type="parTrans" cxnId="{855E9168-6767-463E-BF43-1FBBC1650CD3}">
      <dgm:prSet custT="1"/>
      <dgm:spPr/>
      <dgm:t>
        <a:bodyPr/>
        <a:lstStyle/>
        <a:p>
          <a:endParaRPr lang="de-DE" sz="1400" b="1"/>
        </a:p>
      </dgm:t>
    </dgm:pt>
    <dgm:pt modelId="{9910BE93-C308-4195-92AE-BFD39969FB26}">
      <dgm:prSet phldrT="[Text]" custT="1"/>
      <dgm:spPr/>
      <dgm:t>
        <a:bodyPr/>
        <a:lstStyle/>
        <a:p>
          <a:r>
            <a:rPr lang="lv-LV" sz="1400" b="1" dirty="0">
              <a:latin typeface="Calibri" panose="020F0502020204030204" pitchFamily="34" charset="0"/>
              <a:cs typeface="Calibri" panose="020F0502020204030204" pitchFamily="34" charset="0"/>
            </a:rPr>
            <a:t>Citi</a:t>
          </a:r>
          <a:r>
            <a:rPr lang="de-DE" sz="1400" b="1" dirty="0">
              <a:latin typeface="Calibri" panose="020F0502020204030204" pitchFamily="34" charset="0"/>
              <a:cs typeface="Calibri" panose="020F0502020204030204" pitchFamily="34" charset="0"/>
            </a:rPr>
            <a:t> (</a:t>
          </a:r>
          <a:r>
            <a:rPr lang="lv-LV" sz="1400" b="1" dirty="0" err="1">
              <a:latin typeface="Calibri" panose="020F0502020204030204" pitchFamily="34" charset="0"/>
              <a:cs typeface="Calibri" panose="020F0502020204030204" pitchFamily="34" charset="0"/>
            </a:rPr>
            <a:t>piem</a:t>
          </a:r>
          <a:r>
            <a:rPr lang="de-DE" sz="1400" b="1" dirty="0">
              <a:latin typeface="Calibri" panose="020F0502020204030204" pitchFamily="34" charset="0"/>
              <a:cs typeface="Calibri" panose="020F0502020204030204" pitchFamily="34" charset="0"/>
            </a:rPr>
            <a:t>. LEADER</a:t>
          </a:r>
          <a:r>
            <a:rPr lang="lv-LV" sz="1400" b="1" dirty="0">
              <a:latin typeface="Calibri" panose="020F0502020204030204" pitchFamily="34" charset="0"/>
              <a:cs typeface="Calibri" panose="020F0502020204030204" pitchFamily="34" charset="0"/>
            </a:rPr>
            <a:t> grupas</a:t>
          </a:r>
          <a:r>
            <a:rPr lang="de-DE" sz="1400" b="1" dirty="0">
              <a:latin typeface="Calibri" panose="020F0502020204030204" pitchFamily="34" charset="0"/>
              <a:cs typeface="Calibri" panose="020F0502020204030204" pitchFamily="34" charset="0"/>
            </a:rPr>
            <a:t>)</a:t>
          </a:r>
        </a:p>
      </dgm:t>
    </dgm:pt>
    <dgm:pt modelId="{5475FED6-7BFE-49A4-ABD7-5C41B48CB89C}" type="sibTrans" cxnId="{E13FC9AE-1F0D-4A6F-8ADE-2F9148D156DC}">
      <dgm:prSet/>
      <dgm:spPr/>
      <dgm:t>
        <a:bodyPr/>
        <a:lstStyle/>
        <a:p>
          <a:endParaRPr lang="de-DE"/>
        </a:p>
      </dgm:t>
    </dgm:pt>
    <dgm:pt modelId="{5A810F5C-D9F3-44C6-AF48-438C877F5D31}" type="parTrans" cxnId="{E13FC9AE-1F0D-4A6F-8ADE-2F9148D156DC}">
      <dgm:prSet custT="1"/>
      <dgm:spPr/>
      <dgm:t>
        <a:bodyPr/>
        <a:lstStyle/>
        <a:p>
          <a:endParaRPr lang="de-DE" sz="1400" b="1"/>
        </a:p>
      </dgm:t>
    </dgm:pt>
    <dgm:pt modelId="{7ED51602-423A-4810-9579-AE29F8F847D6}">
      <dgm:prSet phldrT="[Text]" custT="1"/>
      <dgm:spPr/>
      <dgm:t>
        <a:bodyPr/>
        <a:lstStyle/>
        <a:p>
          <a:r>
            <a:rPr lang="lv-LV" sz="1400" b="1" dirty="0">
              <a:latin typeface="Calibri" panose="020F0502020204030204" pitchFamily="34" charset="0"/>
              <a:cs typeface="Calibri" panose="020F0502020204030204" pitchFamily="34" charset="0"/>
            </a:rPr>
            <a:t>Apsaimniekošanas uzņēmumi</a:t>
          </a:r>
          <a:endParaRPr lang="de-DE" sz="1400" b="1" dirty="0">
            <a:latin typeface="Calibri" panose="020F0502020204030204" pitchFamily="34" charset="0"/>
            <a:cs typeface="Calibri" panose="020F0502020204030204" pitchFamily="34" charset="0"/>
          </a:endParaRPr>
        </a:p>
      </dgm:t>
    </dgm:pt>
    <dgm:pt modelId="{F040A336-3082-421D-83AA-D6A0EBDB75C2}" type="sibTrans" cxnId="{D02EDEC3-5EF7-4F90-9F69-5E7AC0898F2F}">
      <dgm:prSet/>
      <dgm:spPr/>
      <dgm:t>
        <a:bodyPr/>
        <a:lstStyle/>
        <a:p>
          <a:endParaRPr lang="de-DE"/>
        </a:p>
      </dgm:t>
    </dgm:pt>
    <dgm:pt modelId="{F5E1A712-5A95-4E15-9DB2-DCA6B3CE4D97}" type="parTrans" cxnId="{D02EDEC3-5EF7-4F90-9F69-5E7AC0898F2F}">
      <dgm:prSet custT="1"/>
      <dgm:spPr/>
      <dgm:t>
        <a:bodyPr/>
        <a:lstStyle/>
        <a:p>
          <a:endParaRPr lang="de-DE" sz="1400" b="1"/>
        </a:p>
      </dgm:t>
    </dgm:pt>
    <dgm:pt modelId="{14D266B2-9CF9-48AE-97CF-8D9E9E9C6171}">
      <dgm:prSet custT="1"/>
      <dgm:spPr/>
      <dgm:t>
        <a:bodyPr/>
        <a:lstStyle/>
        <a:p>
          <a:r>
            <a:rPr lang="lv-LV" sz="1400" b="1" dirty="0">
              <a:latin typeface="+mn-lt"/>
            </a:rPr>
            <a:t>Politikas eksperti</a:t>
          </a:r>
          <a:endParaRPr lang="en-GB" sz="1400" b="1" dirty="0"/>
        </a:p>
      </dgm:t>
    </dgm:pt>
    <dgm:pt modelId="{08A0B8E4-F618-45FE-BF2D-09C54C502FC6}" type="sibTrans" cxnId="{D5181C16-C7CD-4C76-9109-638571838B5B}">
      <dgm:prSet/>
      <dgm:spPr/>
      <dgm:t>
        <a:bodyPr/>
        <a:lstStyle/>
        <a:p>
          <a:endParaRPr lang="en-GB"/>
        </a:p>
      </dgm:t>
    </dgm:pt>
    <dgm:pt modelId="{748BF988-2286-44F2-80F0-A13AB9F5B274}" type="parTrans" cxnId="{D5181C16-C7CD-4C76-9109-638571838B5B}">
      <dgm:prSet custT="1"/>
      <dgm:spPr/>
      <dgm:t>
        <a:bodyPr/>
        <a:lstStyle/>
        <a:p>
          <a:endParaRPr lang="en-GB" sz="1400" b="1"/>
        </a:p>
      </dgm:t>
    </dgm:pt>
    <dgm:pt modelId="{F0A9409C-192E-438B-96B9-9D08CF6CE54D}">
      <dgm:prSet custT="1"/>
      <dgm:spPr/>
      <dgm:t>
        <a:bodyPr/>
        <a:lstStyle/>
        <a:p>
          <a:r>
            <a:rPr lang="lv-LV" sz="1400" b="1" dirty="0"/>
            <a:t>Kooperatīvi/ enerģijas kopienas</a:t>
          </a:r>
          <a:endParaRPr lang="en-GB" sz="1400" b="1" dirty="0"/>
        </a:p>
      </dgm:t>
    </dgm:pt>
    <dgm:pt modelId="{302CBC9B-DF74-45ED-BBCE-22AED13306D1}" type="sibTrans" cxnId="{6935F994-BC99-4E98-94FC-059CF13DC107}">
      <dgm:prSet/>
      <dgm:spPr/>
      <dgm:t>
        <a:bodyPr/>
        <a:lstStyle/>
        <a:p>
          <a:endParaRPr lang="en-GB"/>
        </a:p>
      </dgm:t>
    </dgm:pt>
    <dgm:pt modelId="{2925EC67-3FF8-4348-8C4E-E9D2167620A9}" type="parTrans" cxnId="{6935F994-BC99-4E98-94FC-059CF13DC107}">
      <dgm:prSet custT="1"/>
      <dgm:spPr/>
      <dgm:t>
        <a:bodyPr/>
        <a:lstStyle/>
        <a:p>
          <a:endParaRPr lang="en-GB" sz="1400" b="1"/>
        </a:p>
      </dgm:t>
    </dgm:pt>
    <dgm:pt modelId="{CF259CE8-9503-4969-8672-0076CA3E0205}">
      <dgm:prSet/>
      <dgm:spPr/>
      <dgm:t>
        <a:bodyPr/>
        <a:lstStyle/>
        <a:p>
          <a:endParaRPr lang="lv-LV"/>
        </a:p>
      </dgm:t>
    </dgm:pt>
    <dgm:pt modelId="{5A4C49A9-F3E8-4090-8195-7BCAB7C56D5A}" type="parTrans" cxnId="{DADAF742-072E-45AB-975B-06D6E886E16E}">
      <dgm:prSet/>
      <dgm:spPr/>
      <dgm:t>
        <a:bodyPr/>
        <a:lstStyle/>
        <a:p>
          <a:endParaRPr lang="en-GB"/>
        </a:p>
      </dgm:t>
    </dgm:pt>
    <dgm:pt modelId="{5445663C-ACC5-4713-B460-1A15F21BF106}" type="sibTrans" cxnId="{DADAF742-072E-45AB-975B-06D6E886E16E}">
      <dgm:prSet/>
      <dgm:spPr/>
      <dgm:t>
        <a:bodyPr/>
        <a:lstStyle/>
        <a:p>
          <a:endParaRPr lang="en-GB"/>
        </a:p>
      </dgm:t>
    </dgm:pt>
    <dgm:pt modelId="{66FCEAB7-0966-4C33-B658-C0031EB81734}">
      <dgm:prSet custScaleX="274671" custScaleY="83407" custRadScaleRad="85458" custRadScaleInc="-88211"/>
      <dgm:spPr/>
      <dgm:t>
        <a:bodyPr/>
        <a:lstStyle/>
        <a:p>
          <a:endParaRPr lang="lv-LV"/>
        </a:p>
      </dgm:t>
    </dgm:pt>
    <dgm:pt modelId="{F016A405-7C91-4C7B-823E-C78584A41947}" type="parTrans" cxnId="{9698E8A8-9A88-4DE9-BEBC-7F51A042B894}">
      <dgm:prSet/>
      <dgm:spPr/>
      <dgm:t>
        <a:bodyPr/>
        <a:lstStyle/>
        <a:p>
          <a:endParaRPr lang="en-GB"/>
        </a:p>
      </dgm:t>
    </dgm:pt>
    <dgm:pt modelId="{BF74D6D8-B297-4071-8705-8507FD3B7EF0}" type="sibTrans" cxnId="{9698E8A8-9A88-4DE9-BEBC-7F51A042B894}">
      <dgm:prSet/>
      <dgm:spPr/>
      <dgm:t>
        <a:bodyPr/>
        <a:lstStyle/>
        <a:p>
          <a:endParaRPr lang="en-GB"/>
        </a:p>
      </dgm:t>
    </dgm:pt>
    <dgm:pt modelId="{7869C71A-B0D6-445B-8DAA-F54FCF68C079}">
      <dgm:prSet custScaleX="274671" custScaleY="83407" custRadScaleRad="85458" custRadScaleInc="-88211"/>
      <dgm:spPr/>
      <dgm:t>
        <a:bodyPr/>
        <a:lstStyle/>
        <a:p>
          <a:endParaRPr lang="lv-LV"/>
        </a:p>
      </dgm:t>
    </dgm:pt>
    <dgm:pt modelId="{79FA0158-77C9-433A-A801-209A6D873FA6}" type="parTrans" cxnId="{909D5A48-4AC6-4270-A63D-374BD4FF898F}">
      <dgm:prSet/>
      <dgm:spPr/>
      <dgm:t>
        <a:bodyPr/>
        <a:lstStyle/>
        <a:p>
          <a:endParaRPr lang="en-GB"/>
        </a:p>
      </dgm:t>
    </dgm:pt>
    <dgm:pt modelId="{19E3CF19-5D55-4483-A3C1-DAF3ADACEFC4}" type="sibTrans" cxnId="{909D5A48-4AC6-4270-A63D-374BD4FF898F}">
      <dgm:prSet/>
      <dgm:spPr/>
      <dgm:t>
        <a:bodyPr/>
        <a:lstStyle/>
        <a:p>
          <a:endParaRPr lang="en-GB"/>
        </a:p>
      </dgm:t>
    </dgm:pt>
    <dgm:pt modelId="{65CF9CDF-8BB4-44B7-B0AD-0F34230B39A6}">
      <dgm:prSet custScaleX="246676" custScaleY="65325" custRadScaleRad="128864" custRadScaleInc="13023"/>
      <dgm:spPr/>
      <dgm:t>
        <a:bodyPr/>
        <a:lstStyle/>
        <a:p>
          <a:endParaRPr lang="lv-LV"/>
        </a:p>
      </dgm:t>
    </dgm:pt>
    <dgm:pt modelId="{FA4F345B-F3D1-4781-A9FD-82939A642871}" type="parTrans" cxnId="{11DEE452-452D-4061-A638-F64A68C5EF51}">
      <dgm:prSet/>
      <dgm:spPr/>
      <dgm:t>
        <a:bodyPr/>
        <a:lstStyle/>
        <a:p>
          <a:endParaRPr lang="en-GB"/>
        </a:p>
      </dgm:t>
    </dgm:pt>
    <dgm:pt modelId="{CBB91059-B761-47F0-A39D-333BC275FDD8}" type="sibTrans" cxnId="{11DEE452-452D-4061-A638-F64A68C5EF51}">
      <dgm:prSet/>
      <dgm:spPr/>
      <dgm:t>
        <a:bodyPr/>
        <a:lstStyle/>
        <a:p>
          <a:endParaRPr lang="en-GB"/>
        </a:p>
      </dgm:t>
    </dgm:pt>
    <dgm:pt modelId="{1A235D4D-EE2B-4492-86FD-195536E254DE}" type="pres">
      <dgm:prSet presAssocID="{334EC4D5-3B11-409D-815F-ED50B5F511AC}" presName="cycle" presStyleCnt="0">
        <dgm:presLayoutVars>
          <dgm:chMax val="1"/>
          <dgm:dir/>
          <dgm:animLvl val="ctr"/>
          <dgm:resizeHandles val="exact"/>
        </dgm:presLayoutVars>
      </dgm:prSet>
      <dgm:spPr/>
    </dgm:pt>
    <dgm:pt modelId="{FCC4561E-425C-43E2-A5CB-A048EA201CFC}" type="pres">
      <dgm:prSet presAssocID="{84CFD843-1446-4863-B655-CEB43CF427F2}" presName="centerShape" presStyleLbl="node0" presStyleIdx="0" presStyleCnt="1" custScaleX="165460" custScaleY="176531"/>
      <dgm:spPr/>
    </dgm:pt>
    <dgm:pt modelId="{2E5ED639-DB0B-4B33-ADB2-154993C8154B}" type="pres">
      <dgm:prSet presAssocID="{D30F6F75-C013-4C5A-9670-87BE412D0628}" presName="Name9" presStyleLbl="parChTrans1D2" presStyleIdx="0" presStyleCnt="11"/>
      <dgm:spPr/>
    </dgm:pt>
    <dgm:pt modelId="{63A698C4-3AB1-4985-AAEE-D02C8EA8DC86}" type="pres">
      <dgm:prSet presAssocID="{D30F6F75-C013-4C5A-9670-87BE412D0628}" presName="connTx" presStyleLbl="parChTrans1D2" presStyleIdx="0" presStyleCnt="11"/>
      <dgm:spPr/>
    </dgm:pt>
    <dgm:pt modelId="{80748F5F-BD46-41A2-B896-3D8596DA655F}" type="pres">
      <dgm:prSet presAssocID="{E3972E78-3225-4DD8-92D9-1F1E05A4AC88}" presName="node" presStyleLbl="node1" presStyleIdx="0" presStyleCnt="11" custScaleX="219598" custScaleY="58193" custRadScaleRad="139860" custRadScaleInc="541830">
        <dgm:presLayoutVars>
          <dgm:bulletEnabled val="1"/>
        </dgm:presLayoutVars>
      </dgm:prSet>
      <dgm:spPr/>
    </dgm:pt>
    <dgm:pt modelId="{0D48EFA8-05A5-42EB-8BDD-46C9A5F4B2FE}" type="pres">
      <dgm:prSet presAssocID="{B7A24DA1-B3E5-4BE1-8FFD-8F1E1868D459}" presName="Name9" presStyleLbl="parChTrans1D2" presStyleIdx="1" presStyleCnt="11"/>
      <dgm:spPr/>
    </dgm:pt>
    <dgm:pt modelId="{00219736-8344-44D4-8A4D-B015BA7CA12C}" type="pres">
      <dgm:prSet presAssocID="{B7A24DA1-B3E5-4BE1-8FFD-8F1E1868D459}" presName="connTx" presStyleLbl="parChTrans1D2" presStyleIdx="1" presStyleCnt="11"/>
      <dgm:spPr/>
    </dgm:pt>
    <dgm:pt modelId="{10E245E9-A4DA-4DC9-B417-ACFEF9582B2A}" type="pres">
      <dgm:prSet presAssocID="{EEC67F91-A62E-4593-992D-616F44BCC780}" presName="node" presStyleLbl="node1" presStyleIdx="1" presStyleCnt="11" custScaleX="271028" custScaleY="59044" custRadScaleRad="127760" custRadScaleInc="96954">
        <dgm:presLayoutVars>
          <dgm:bulletEnabled val="1"/>
        </dgm:presLayoutVars>
      </dgm:prSet>
      <dgm:spPr/>
    </dgm:pt>
    <dgm:pt modelId="{2095AC66-DFA9-487D-AB19-A65BF7E83D52}" type="pres">
      <dgm:prSet presAssocID="{700A6639-9C86-4416-AB07-E3FEFADE562C}" presName="Name9" presStyleLbl="parChTrans1D2" presStyleIdx="2" presStyleCnt="11"/>
      <dgm:spPr/>
    </dgm:pt>
    <dgm:pt modelId="{6C26C039-0097-41FF-9B5C-AC9A9B3B97E6}" type="pres">
      <dgm:prSet presAssocID="{700A6639-9C86-4416-AB07-E3FEFADE562C}" presName="connTx" presStyleLbl="parChTrans1D2" presStyleIdx="2" presStyleCnt="11"/>
      <dgm:spPr/>
    </dgm:pt>
    <dgm:pt modelId="{265E3DA4-27A8-4FC5-99E8-E826B72BE619}" type="pres">
      <dgm:prSet presAssocID="{7396983D-0AF5-4CD9-937A-89AC434306B7}" presName="node" presStyleLbl="node1" presStyleIdx="2" presStyleCnt="11" custScaleX="246676" custScaleY="65325" custRadScaleRad="128864" custRadScaleInc="13023">
        <dgm:presLayoutVars>
          <dgm:bulletEnabled val="1"/>
        </dgm:presLayoutVars>
      </dgm:prSet>
      <dgm:spPr/>
    </dgm:pt>
    <dgm:pt modelId="{4A99260D-C719-410E-9EFB-AB7DFAF84B63}" type="pres">
      <dgm:prSet presAssocID="{E9E7DA70-408E-4403-90FA-BBE1307FB9A1}" presName="Name9" presStyleLbl="parChTrans1D2" presStyleIdx="3" presStyleCnt="11"/>
      <dgm:spPr/>
    </dgm:pt>
    <dgm:pt modelId="{FC967B4C-986A-499D-885E-6830FC61E94E}" type="pres">
      <dgm:prSet presAssocID="{E9E7DA70-408E-4403-90FA-BBE1307FB9A1}" presName="connTx" presStyleLbl="parChTrans1D2" presStyleIdx="3" presStyleCnt="11"/>
      <dgm:spPr/>
    </dgm:pt>
    <dgm:pt modelId="{B80819BE-85DF-4D84-B9C0-D3F3CDD97E91}" type="pres">
      <dgm:prSet presAssocID="{B7C79DDA-CA1B-475B-A7ED-C87F92612AD2}" presName="node" presStyleLbl="node1" presStyleIdx="3" presStyleCnt="11" custScaleX="156559" custScaleY="101785" custRadScaleRad="97325" custRadScaleInc="-604431">
        <dgm:presLayoutVars>
          <dgm:bulletEnabled val="1"/>
        </dgm:presLayoutVars>
      </dgm:prSet>
      <dgm:spPr/>
    </dgm:pt>
    <dgm:pt modelId="{74F68D8E-BA0C-4154-81D5-1A08B16B4D21}" type="pres">
      <dgm:prSet presAssocID="{53D381F3-F81C-4D2B-8567-ED57CC314F3B}" presName="Name9" presStyleLbl="parChTrans1D2" presStyleIdx="4" presStyleCnt="11"/>
      <dgm:spPr/>
    </dgm:pt>
    <dgm:pt modelId="{CA32439F-0CE7-47F8-9B1E-6FC9EDD84FFE}" type="pres">
      <dgm:prSet presAssocID="{53D381F3-F81C-4D2B-8567-ED57CC314F3B}" presName="connTx" presStyleLbl="parChTrans1D2" presStyleIdx="4" presStyleCnt="11"/>
      <dgm:spPr/>
    </dgm:pt>
    <dgm:pt modelId="{5336E14F-3F1C-4C74-ADE6-8018B55EF4E9}" type="pres">
      <dgm:prSet presAssocID="{766CC86D-2BA1-46AB-B14E-9C4B5667D87A}" presName="node" presStyleLbl="node1" presStyleIdx="4" presStyleCnt="11" custScaleX="132675" custScaleY="52456" custRadScaleRad="118768" custRadScaleInc="-172187">
        <dgm:presLayoutVars>
          <dgm:bulletEnabled val="1"/>
        </dgm:presLayoutVars>
      </dgm:prSet>
      <dgm:spPr/>
    </dgm:pt>
    <dgm:pt modelId="{A0F6AFEB-E979-476F-82BF-ED40DC9B3344}" type="pres">
      <dgm:prSet presAssocID="{41733FFC-B96F-41BD-92F3-B916443EF401}" presName="Name9" presStyleLbl="parChTrans1D2" presStyleIdx="5" presStyleCnt="11"/>
      <dgm:spPr/>
    </dgm:pt>
    <dgm:pt modelId="{0F75DFEC-F614-40CE-A1D8-148548EF007D}" type="pres">
      <dgm:prSet presAssocID="{41733FFC-B96F-41BD-92F3-B916443EF401}" presName="connTx" presStyleLbl="parChTrans1D2" presStyleIdx="5" presStyleCnt="11"/>
      <dgm:spPr/>
    </dgm:pt>
    <dgm:pt modelId="{75EBDE2E-5D43-435F-99FE-DD66C98045A5}" type="pres">
      <dgm:prSet presAssocID="{A4840977-CD54-45A1-B726-82C3474A21A7}" presName="node" presStyleLbl="node1" presStyleIdx="5" presStyleCnt="11" custScaleX="258514" custScaleY="58474" custRadScaleRad="105997" custRadScaleInc="-255651">
        <dgm:presLayoutVars>
          <dgm:bulletEnabled val="1"/>
        </dgm:presLayoutVars>
      </dgm:prSet>
      <dgm:spPr/>
    </dgm:pt>
    <dgm:pt modelId="{903294CA-2675-46FF-9755-584CFC2F64DD}" type="pres">
      <dgm:prSet presAssocID="{2B8B2C34-93F4-4C83-B585-B12015FC36CC}" presName="Name9" presStyleLbl="parChTrans1D2" presStyleIdx="6" presStyleCnt="11"/>
      <dgm:spPr/>
    </dgm:pt>
    <dgm:pt modelId="{5E2E000B-F9B3-4F13-8390-AF3CA6C2DD13}" type="pres">
      <dgm:prSet presAssocID="{2B8B2C34-93F4-4C83-B585-B12015FC36CC}" presName="connTx" presStyleLbl="parChTrans1D2" presStyleIdx="6" presStyleCnt="11"/>
      <dgm:spPr/>
    </dgm:pt>
    <dgm:pt modelId="{0D89BF93-896B-4FC6-8091-6DC54BE59689}" type="pres">
      <dgm:prSet presAssocID="{A22B257E-B599-4CC9-B5E8-0087812831DB}" presName="node" presStyleLbl="node1" presStyleIdx="6" presStyleCnt="11" custScaleX="274671" custScaleY="83407" custRadScaleRad="85458" custRadScaleInc="-88211">
        <dgm:presLayoutVars>
          <dgm:bulletEnabled val="1"/>
        </dgm:presLayoutVars>
      </dgm:prSet>
      <dgm:spPr/>
    </dgm:pt>
    <dgm:pt modelId="{511A3138-1FD6-488C-8FBE-9D0F215282ED}" type="pres">
      <dgm:prSet presAssocID="{5A810F5C-D9F3-44C6-AF48-438C877F5D31}" presName="Name9" presStyleLbl="parChTrans1D2" presStyleIdx="7" presStyleCnt="11"/>
      <dgm:spPr/>
    </dgm:pt>
    <dgm:pt modelId="{CF0D592D-E360-46AA-96DA-4EEEC8E5785A}" type="pres">
      <dgm:prSet presAssocID="{5A810F5C-D9F3-44C6-AF48-438C877F5D31}" presName="connTx" presStyleLbl="parChTrans1D2" presStyleIdx="7" presStyleCnt="11"/>
      <dgm:spPr/>
    </dgm:pt>
    <dgm:pt modelId="{5927330C-D9FA-4C64-BFE6-EC716E8C2AA8}" type="pres">
      <dgm:prSet presAssocID="{9910BE93-C308-4195-92AE-BFD39969FB26}" presName="node" presStyleLbl="node1" presStyleIdx="7" presStyleCnt="11" custScaleX="261502" custScaleY="67587" custRadScaleRad="118036" custRadScaleInc="110805">
        <dgm:presLayoutVars>
          <dgm:bulletEnabled val="1"/>
        </dgm:presLayoutVars>
      </dgm:prSet>
      <dgm:spPr/>
    </dgm:pt>
    <dgm:pt modelId="{8CAB4674-9865-41D1-9D9B-8FCD57A37641}" type="pres">
      <dgm:prSet presAssocID="{F5E1A712-5A95-4E15-9DB2-DCA6B3CE4D97}" presName="Name9" presStyleLbl="parChTrans1D2" presStyleIdx="8" presStyleCnt="11"/>
      <dgm:spPr/>
    </dgm:pt>
    <dgm:pt modelId="{E2E989AA-993E-4209-AF22-D0A9CA70BA10}" type="pres">
      <dgm:prSet presAssocID="{F5E1A712-5A95-4E15-9DB2-DCA6B3CE4D97}" presName="connTx" presStyleLbl="parChTrans1D2" presStyleIdx="8" presStyleCnt="11"/>
      <dgm:spPr/>
    </dgm:pt>
    <dgm:pt modelId="{523864AD-0DA6-4FE0-AD63-64F48C558C88}" type="pres">
      <dgm:prSet presAssocID="{7ED51602-423A-4810-9579-AE29F8F847D6}" presName="node" presStyleLbl="node1" presStyleIdx="8" presStyleCnt="11" custScaleX="278762" custScaleY="72887" custRadScaleRad="135615" custRadScaleInc="64443">
        <dgm:presLayoutVars>
          <dgm:bulletEnabled val="1"/>
        </dgm:presLayoutVars>
      </dgm:prSet>
      <dgm:spPr/>
    </dgm:pt>
    <dgm:pt modelId="{984740BA-D9A9-4362-A198-89F81FC86E94}" type="pres">
      <dgm:prSet presAssocID="{748BF988-2286-44F2-80F0-A13AB9F5B274}" presName="Name9" presStyleLbl="parChTrans1D2" presStyleIdx="9" presStyleCnt="11"/>
      <dgm:spPr/>
    </dgm:pt>
    <dgm:pt modelId="{80530F62-E27E-491B-B1B1-7CCBA2705A8A}" type="pres">
      <dgm:prSet presAssocID="{748BF988-2286-44F2-80F0-A13AB9F5B274}" presName="connTx" presStyleLbl="parChTrans1D2" presStyleIdx="9" presStyleCnt="11"/>
      <dgm:spPr/>
    </dgm:pt>
    <dgm:pt modelId="{334E4F05-BB54-4518-B95B-07850C330E91}" type="pres">
      <dgm:prSet presAssocID="{14D266B2-9CF9-48AE-97CF-8D9E9E9C6171}" presName="node" presStyleLbl="node1" presStyleIdx="9" presStyleCnt="11" custScaleX="211522" custScaleY="67835" custRadScaleRad="143451" custRadScaleInc="-25271">
        <dgm:presLayoutVars>
          <dgm:bulletEnabled val="1"/>
        </dgm:presLayoutVars>
      </dgm:prSet>
      <dgm:spPr/>
    </dgm:pt>
    <dgm:pt modelId="{D16DAEAA-53F5-46D6-9BD7-C0035E18D74D}" type="pres">
      <dgm:prSet presAssocID="{2925EC67-3FF8-4348-8C4E-E9D2167620A9}" presName="Name9" presStyleLbl="parChTrans1D2" presStyleIdx="10" presStyleCnt="11"/>
      <dgm:spPr/>
    </dgm:pt>
    <dgm:pt modelId="{3FDB9604-E696-4489-AA39-69A81FED0284}" type="pres">
      <dgm:prSet presAssocID="{2925EC67-3FF8-4348-8C4E-E9D2167620A9}" presName="connTx" presStyleLbl="parChTrans1D2" presStyleIdx="10" presStyleCnt="11"/>
      <dgm:spPr/>
    </dgm:pt>
    <dgm:pt modelId="{118CBBF0-B4D6-4E3D-8411-E8CC55F5104F}" type="pres">
      <dgm:prSet presAssocID="{F0A9409C-192E-438B-96B9-9D08CF6CE54D}" presName="node" presStyleLbl="node1" presStyleIdx="10" presStyleCnt="11" custScaleX="282908" custScaleY="102267" custRadScaleRad="123794" custRadScaleInc="-77138">
        <dgm:presLayoutVars>
          <dgm:bulletEnabled val="1"/>
        </dgm:presLayoutVars>
      </dgm:prSet>
      <dgm:spPr/>
    </dgm:pt>
  </dgm:ptLst>
  <dgm:cxnLst>
    <dgm:cxn modelId="{90F15B14-9EE3-403C-8258-7A177DD7E3C3}" type="presOf" srcId="{E9E7DA70-408E-4403-90FA-BBE1307FB9A1}" destId="{FC967B4C-986A-499D-885E-6830FC61E94E}" srcOrd="1" destOrd="0" presId="urn:microsoft.com/office/officeart/2005/8/layout/radial1"/>
    <dgm:cxn modelId="{00A4F415-BC07-48E6-ABEA-772E0264C69F}" type="presOf" srcId="{D30F6F75-C013-4C5A-9670-87BE412D0628}" destId="{63A698C4-3AB1-4985-AAEE-D02C8EA8DC86}" srcOrd="1" destOrd="0" presId="urn:microsoft.com/office/officeart/2005/8/layout/radial1"/>
    <dgm:cxn modelId="{D5181C16-C7CD-4C76-9109-638571838B5B}" srcId="{84CFD843-1446-4863-B655-CEB43CF427F2}" destId="{14D266B2-9CF9-48AE-97CF-8D9E9E9C6171}" srcOrd="9" destOrd="0" parTransId="{748BF988-2286-44F2-80F0-A13AB9F5B274}" sibTransId="{08A0B8E4-F618-45FE-BF2D-09C54C502FC6}"/>
    <dgm:cxn modelId="{DA5BCA16-2530-4F99-B41B-5A8411A96CCE}" type="presOf" srcId="{EEC67F91-A62E-4593-992D-616F44BCC780}" destId="{10E245E9-A4DA-4DC9-B417-ACFEF9582B2A}" srcOrd="0" destOrd="0" presId="urn:microsoft.com/office/officeart/2005/8/layout/radial1"/>
    <dgm:cxn modelId="{AD870519-DAF9-440C-A183-C0E999398A46}" type="presOf" srcId="{F5E1A712-5A95-4E15-9DB2-DCA6B3CE4D97}" destId="{E2E989AA-993E-4209-AF22-D0A9CA70BA10}" srcOrd="1" destOrd="0" presId="urn:microsoft.com/office/officeart/2005/8/layout/radial1"/>
    <dgm:cxn modelId="{2491D41D-DD63-45BE-9AEE-77A358B03C93}" type="presOf" srcId="{A22B257E-B599-4CC9-B5E8-0087812831DB}" destId="{0D89BF93-896B-4FC6-8091-6DC54BE59689}" srcOrd="0" destOrd="0" presId="urn:microsoft.com/office/officeart/2005/8/layout/radial1"/>
    <dgm:cxn modelId="{EF2C1723-B593-48D2-83E1-6960F21B53FF}" type="presOf" srcId="{2925EC67-3FF8-4348-8C4E-E9D2167620A9}" destId="{D16DAEAA-53F5-46D6-9BD7-C0035E18D74D}" srcOrd="0" destOrd="0" presId="urn:microsoft.com/office/officeart/2005/8/layout/radial1"/>
    <dgm:cxn modelId="{4A704C25-CFE2-4A7B-A788-0C4325350073}" srcId="{84CFD843-1446-4863-B655-CEB43CF427F2}" destId="{EEC67F91-A62E-4593-992D-616F44BCC780}" srcOrd="1" destOrd="0" parTransId="{B7A24DA1-B3E5-4BE1-8FFD-8F1E1868D459}" sibTransId="{9EDB1AE2-D327-4AD3-A9E6-348FB5356471}"/>
    <dgm:cxn modelId="{B90B6728-E11F-4C06-8547-FD88F1FC7DD4}" srcId="{84CFD843-1446-4863-B655-CEB43CF427F2}" destId="{7396983D-0AF5-4CD9-937A-89AC434306B7}" srcOrd="2" destOrd="0" parTransId="{700A6639-9C86-4416-AB07-E3FEFADE562C}" sibTransId="{10C4A656-72F9-4B0D-8A76-F12F57580916}"/>
    <dgm:cxn modelId="{AB08EF28-44CC-45B1-88CA-1A1C90F73B02}" type="presOf" srcId="{41733FFC-B96F-41BD-92F3-B916443EF401}" destId="{0F75DFEC-F614-40CE-A1D8-148548EF007D}" srcOrd="1" destOrd="0" presId="urn:microsoft.com/office/officeart/2005/8/layout/radial1"/>
    <dgm:cxn modelId="{0DC93233-7C64-4159-9016-D0DD9A5F4052}" type="presOf" srcId="{9910BE93-C308-4195-92AE-BFD39969FB26}" destId="{5927330C-D9FA-4C64-BFE6-EC716E8C2AA8}" srcOrd="0" destOrd="0" presId="urn:microsoft.com/office/officeart/2005/8/layout/radial1"/>
    <dgm:cxn modelId="{5464C937-1A6C-4D38-84FF-15D23793E368}" type="presOf" srcId="{53D381F3-F81C-4D2B-8567-ED57CC314F3B}" destId="{CA32439F-0CE7-47F8-9B1E-6FC9EDD84FFE}" srcOrd="1" destOrd="0" presId="urn:microsoft.com/office/officeart/2005/8/layout/radial1"/>
    <dgm:cxn modelId="{237DB93D-7208-434E-A134-31FF688BB959}" type="presOf" srcId="{41733FFC-B96F-41BD-92F3-B916443EF401}" destId="{A0F6AFEB-E979-476F-82BF-ED40DC9B3344}" srcOrd="0" destOrd="0" presId="urn:microsoft.com/office/officeart/2005/8/layout/radial1"/>
    <dgm:cxn modelId="{C8F9C83F-B205-41D2-9D6A-8678B1C0634D}" type="presOf" srcId="{7ED51602-423A-4810-9579-AE29F8F847D6}" destId="{523864AD-0DA6-4FE0-AD63-64F48C558C88}" srcOrd="0" destOrd="0" presId="urn:microsoft.com/office/officeart/2005/8/layout/radial1"/>
    <dgm:cxn modelId="{DADAF742-072E-45AB-975B-06D6E886E16E}" srcId="{334EC4D5-3B11-409D-815F-ED50B5F511AC}" destId="{CF259CE8-9503-4969-8672-0076CA3E0205}" srcOrd="1" destOrd="0" parTransId="{5A4C49A9-F3E8-4090-8195-7BCAB7C56D5A}" sibTransId="{5445663C-ACC5-4713-B460-1A15F21BF106}"/>
    <dgm:cxn modelId="{996DD767-B1D3-4969-A522-3D3AD4871C31}" type="presOf" srcId="{F5E1A712-5A95-4E15-9DB2-DCA6B3CE4D97}" destId="{8CAB4674-9865-41D1-9D9B-8FCD57A37641}" srcOrd="0" destOrd="0" presId="urn:microsoft.com/office/officeart/2005/8/layout/radial1"/>
    <dgm:cxn modelId="{909D5A48-4AC6-4270-A63D-374BD4FF898F}" srcId="{334EC4D5-3B11-409D-815F-ED50B5F511AC}" destId="{7869C71A-B0D6-445B-8DAA-F54FCF68C079}" srcOrd="3" destOrd="0" parTransId="{79FA0158-77C9-433A-A801-209A6D873FA6}" sibTransId="{19E3CF19-5D55-4483-A3C1-DAF3ADACEFC4}"/>
    <dgm:cxn modelId="{855E9168-6767-463E-BF43-1FBBC1650CD3}" srcId="{84CFD843-1446-4863-B655-CEB43CF427F2}" destId="{A22B257E-B599-4CC9-B5E8-0087812831DB}" srcOrd="6" destOrd="0" parTransId="{2B8B2C34-93F4-4C83-B585-B12015FC36CC}" sibTransId="{7533147A-F6A3-4870-91F8-8059D42D7EAD}"/>
    <dgm:cxn modelId="{2D31C968-ADD1-4E91-8295-087296E0CA74}" type="presOf" srcId="{2925EC67-3FF8-4348-8C4E-E9D2167620A9}" destId="{3FDB9604-E696-4489-AA39-69A81FED0284}" srcOrd="1" destOrd="0" presId="urn:microsoft.com/office/officeart/2005/8/layout/radial1"/>
    <dgm:cxn modelId="{27CE3749-6ADF-4105-A305-A0D46A719BC4}" type="presOf" srcId="{766CC86D-2BA1-46AB-B14E-9C4B5667D87A}" destId="{5336E14F-3F1C-4C74-ADE6-8018B55EF4E9}" srcOrd="0" destOrd="0" presId="urn:microsoft.com/office/officeart/2005/8/layout/radial1"/>
    <dgm:cxn modelId="{F1E8E949-225F-4371-B284-BD2363B18341}" type="presOf" srcId="{53D381F3-F81C-4D2B-8567-ED57CC314F3B}" destId="{74F68D8E-BA0C-4154-81D5-1A08B16B4D21}" srcOrd="0" destOrd="0" presId="urn:microsoft.com/office/officeart/2005/8/layout/radial1"/>
    <dgm:cxn modelId="{0D88146A-67AB-4659-867F-C1AC6BB7C6D9}" type="presOf" srcId="{7396983D-0AF5-4CD9-937A-89AC434306B7}" destId="{265E3DA4-27A8-4FC5-99E8-E826B72BE619}" srcOrd="0" destOrd="0" presId="urn:microsoft.com/office/officeart/2005/8/layout/radial1"/>
    <dgm:cxn modelId="{E8C9DD4B-291F-4E8B-80DE-CE2500594031}" type="presOf" srcId="{B7C79DDA-CA1B-475B-A7ED-C87F92612AD2}" destId="{B80819BE-85DF-4D84-B9C0-D3F3CDD97E91}" srcOrd="0" destOrd="0" presId="urn:microsoft.com/office/officeart/2005/8/layout/radial1"/>
    <dgm:cxn modelId="{CBBFCB50-6B5B-48CE-ACE5-54B6BCBB0A13}" type="presOf" srcId="{E3972E78-3225-4DD8-92D9-1F1E05A4AC88}" destId="{80748F5F-BD46-41A2-B896-3D8596DA655F}" srcOrd="0" destOrd="0" presId="urn:microsoft.com/office/officeart/2005/8/layout/radial1"/>
    <dgm:cxn modelId="{E9F64351-5CB0-495D-9A66-BD19DD1E215B}" type="presOf" srcId="{B7A24DA1-B3E5-4BE1-8FFD-8F1E1868D459}" destId="{0D48EFA8-05A5-42EB-8BDD-46C9A5F4B2FE}" srcOrd="0" destOrd="0" presId="urn:microsoft.com/office/officeart/2005/8/layout/radial1"/>
    <dgm:cxn modelId="{11DEE452-452D-4061-A638-F64A68C5EF51}" srcId="{334EC4D5-3B11-409D-815F-ED50B5F511AC}" destId="{65CF9CDF-8BB4-44B7-B0AD-0F34230B39A6}" srcOrd="4" destOrd="0" parTransId="{FA4F345B-F3D1-4781-A9FD-82939A642871}" sibTransId="{CBB91059-B761-47F0-A39D-333BC275FDD8}"/>
    <dgm:cxn modelId="{2FCED57A-D2F7-4C8C-B501-9FBF5A4F2DD0}" type="presOf" srcId="{14D266B2-9CF9-48AE-97CF-8D9E9E9C6171}" destId="{334E4F05-BB54-4518-B95B-07850C330E91}" srcOrd="0" destOrd="0" presId="urn:microsoft.com/office/officeart/2005/8/layout/radial1"/>
    <dgm:cxn modelId="{08DF6F88-2CC6-4342-BA8D-2BADF321BCA2}" type="presOf" srcId="{748BF988-2286-44F2-80F0-A13AB9F5B274}" destId="{80530F62-E27E-491B-B1B1-7CCBA2705A8A}" srcOrd="1" destOrd="0" presId="urn:microsoft.com/office/officeart/2005/8/layout/radial1"/>
    <dgm:cxn modelId="{9452C88E-DA93-4E50-A688-05CB6DDB307F}" srcId="{84CFD843-1446-4863-B655-CEB43CF427F2}" destId="{E3972E78-3225-4DD8-92D9-1F1E05A4AC88}" srcOrd="0" destOrd="0" parTransId="{D30F6F75-C013-4C5A-9670-87BE412D0628}" sibTransId="{87AC0DE3-E8F1-4236-926E-32632C76DBA9}"/>
    <dgm:cxn modelId="{3C8A5C93-EE64-401E-9160-A69639189003}" type="presOf" srcId="{5A810F5C-D9F3-44C6-AF48-438C877F5D31}" destId="{CF0D592D-E360-46AA-96DA-4EEEC8E5785A}" srcOrd="1" destOrd="0" presId="urn:microsoft.com/office/officeart/2005/8/layout/radial1"/>
    <dgm:cxn modelId="{6935F994-BC99-4E98-94FC-059CF13DC107}" srcId="{84CFD843-1446-4863-B655-CEB43CF427F2}" destId="{F0A9409C-192E-438B-96B9-9D08CF6CE54D}" srcOrd="10" destOrd="0" parTransId="{2925EC67-3FF8-4348-8C4E-E9D2167620A9}" sibTransId="{302CBC9B-DF74-45ED-BBCE-22AED13306D1}"/>
    <dgm:cxn modelId="{31668F99-2EDD-40AC-B547-979C4D882FB8}" type="presOf" srcId="{334EC4D5-3B11-409D-815F-ED50B5F511AC}" destId="{1A235D4D-EE2B-4492-86FD-195536E254DE}" srcOrd="0" destOrd="0" presId="urn:microsoft.com/office/officeart/2005/8/layout/radial1"/>
    <dgm:cxn modelId="{F218089D-98D4-492B-A326-81A389FFFFFE}" type="presOf" srcId="{E9E7DA70-408E-4403-90FA-BBE1307FB9A1}" destId="{4A99260D-C719-410E-9EFB-AB7DFAF84B63}" srcOrd="0" destOrd="0" presId="urn:microsoft.com/office/officeart/2005/8/layout/radial1"/>
    <dgm:cxn modelId="{2B3DCEA0-CA26-4E21-AE66-6823F336D6B9}" srcId="{334EC4D5-3B11-409D-815F-ED50B5F511AC}" destId="{84CFD843-1446-4863-B655-CEB43CF427F2}" srcOrd="0" destOrd="0" parTransId="{6C2C41FE-6C0C-4209-ACEE-ECD42F8DC3D9}" sibTransId="{728B33F2-3C66-421E-8886-77107040DFFE}"/>
    <dgm:cxn modelId="{670BABA1-9F7A-4179-80D3-3890B71EB011}" type="presOf" srcId="{D30F6F75-C013-4C5A-9670-87BE412D0628}" destId="{2E5ED639-DB0B-4B33-ADB2-154993C8154B}" srcOrd="0" destOrd="0" presId="urn:microsoft.com/office/officeart/2005/8/layout/radial1"/>
    <dgm:cxn modelId="{38B3D6A7-B272-4BEC-BCE8-2AEE7649D22E}" type="presOf" srcId="{748BF988-2286-44F2-80F0-A13AB9F5B274}" destId="{984740BA-D9A9-4362-A198-89F81FC86E94}" srcOrd="0" destOrd="0" presId="urn:microsoft.com/office/officeart/2005/8/layout/radial1"/>
    <dgm:cxn modelId="{6A692FA8-1EF0-4456-9E7C-2B5696C55CE3}" type="presOf" srcId="{2B8B2C34-93F4-4C83-B585-B12015FC36CC}" destId="{903294CA-2675-46FF-9755-584CFC2F64DD}" srcOrd="0" destOrd="0" presId="urn:microsoft.com/office/officeart/2005/8/layout/radial1"/>
    <dgm:cxn modelId="{9698E8A8-9A88-4DE9-BEBC-7F51A042B894}" srcId="{334EC4D5-3B11-409D-815F-ED50B5F511AC}" destId="{66FCEAB7-0966-4C33-B658-C0031EB81734}" srcOrd="2" destOrd="0" parTransId="{F016A405-7C91-4C7B-823E-C78584A41947}" sibTransId="{BF74D6D8-B297-4071-8705-8507FD3B7EF0}"/>
    <dgm:cxn modelId="{CF6D0AAB-CA43-464F-A1A0-17CF4DE19403}" type="presOf" srcId="{700A6639-9C86-4416-AB07-E3FEFADE562C}" destId="{2095AC66-DFA9-487D-AB19-A65BF7E83D52}" srcOrd="0" destOrd="0" presId="urn:microsoft.com/office/officeart/2005/8/layout/radial1"/>
    <dgm:cxn modelId="{011562AE-0D60-49E7-94CB-1D7EEB36F82A}" type="presOf" srcId="{5A810F5C-D9F3-44C6-AF48-438C877F5D31}" destId="{511A3138-1FD6-488C-8FBE-9D0F215282ED}" srcOrd="0" destOrd="0" presId="urn:microsoft.com/office/officeart/2005/8/layout/radial1"/>
    <dgm:cxn modelId="{E13FC9AE-1F0D-4A6F-8ADE-2F9148D156DC}" srcId="{84CFD843-1446-4863-B655-CEB43CF427F2}" destId="{9910BE93-C308-4195-92AE-BFD39969FB26}" srcOrd="7" destOrd="0" parTransId="{5A810F5C-D9F3-44C6-AF48-438C877F5D31}" sibTransId="{5475FED6-7BFE-49A4-ABD7-5C41B48CB89C}"/>
    <dgm:cxn modelId="{4CDBBEB5-FBDC-47CE-8A22-6CBB10222C1A}" type="presOf" srcId="{F0A9409C-192E-438B-96B9-9D08CF6CE54D}" destId="{118CBBF0-B4D6-4E3D-8411-E8CC55F5104F}" srcOrd="0" destOrd="0" presId="urn:microsoft.com/office/officeart/2005/8/layout/radial1"/>
    <dgm:cxn modelId="{6999B2BB-29E5-40C6-B01C-D8A945D071CD}" type="presOf" srcId="{2B8B2C34-93F4-4C83-B585-B12015FC36CC}" destId="{5E2E000B-F9B3-4F13-8390-AF3CA6C2DD13}" srcOrd="1" destOrd="0" presId="urn:microsoft.com/office/officeart/2005/8/layout/radial1"/>
    <dgm:cxn modelId="{D02EDEC3-5EF7-4F90-9F69-5E7AC0898F2F}" srcId="{84CFD843-1446-4863-B655-CEB43CF427F2}" destId="{7ED51602-423A-4810-9579-AE29F8F847D6}" srcOrd="8" destOrd="0" parTransId="{F5E1A712-5A95-4E15-9DB2-DCA6B3CE4D97}" sibTransId="{F040A336-3082-421D-83AA-D6A0EBDB75C2}"/>
    <dgm:cxn modelId="{B080DAC5-F0B5-48A3-8DF7-F53E4E10BF1E}" srcId="{84CFD843-1446-4863-B655-CEB43CF427F2}" destId="{B7C79DDA-CA1B-475B-A7ED-C87F92612AD2}" srcOrd="3" destOrd="0" parTransId="{E9E7DA70-408E-4403-90FA-BBE1307FB9A1}" sibTransId="{A1E0CDA7-E2D4-415B-9D3E-6BF7B99111B4}"/>
    <dgm:cxn modelId="{F3D228D6-4144-40D2-9CC4-B51AAFC0658C}" type="presOf" srcId="{B7A24DA1-B3E5-4BE1-8FFD-8F1E1868D459}" destId="{00219736-8344-44D4-8A4D-B015BA7CA12C}" srcOrd="1" destOrd="0" presId="urn:microsoft.com/office/officeart/2005/8/layout/radial1"/>
    <dgm:cxn modelId="{63CB28E0-913B-4E7E-8DA2-EB04E1146689}" type="presOf" srcId="{700A6639-9C86-4416-AB07-E3FEFADE562C}" destId="{6C26C039-0097-41FF-9B5C-AC9A9B3B97E6}" srcOrd="1" destOrd="0" presId="urn:microsoft.com/office/officeart/2005/8/layout/radial1"/>
    <dgm:cxn modelId="{1FB730E4-44B6-4D9D-80E0-F8B2A951ACB5}" type="presOf" srcId="{84CFD843-1446-4863-B655-CEB43CF427F2}" destId="{FCC4561E-425C-43E2-A5CB-A048EA201CFC}" srcOrd="0" destOrd="0" presId="urn:microsoft.com/office/officeart/2005/8/layout/radial1"/>
    <dgm:cxn modelId="{2094F3E8-F39D-4E75-B294-43BE638F0FFB}" srcId="{84CFD843-1446-4863-B655-CEB43CF427F2}" destId="{A4840977-CD54-45A1-B726-82C3474A21A7}" srcOrd="5" destOrd="0" parTransId="{41733FFC-B96F-41BD-92F3-B916443EF401}" sibTransId="{4EB0C34B-1D3F-4CE1-9EAC-C7EAE110D691}"/>
    <dgm:cxn modelId="{5DD854F3-AA44-433B-9CB6-2DB438329563}" srcId="{84CFD843-1446-4863-B655-CEB43CF427F2}" destId="{766CC86D-2BA1-46AB-B14E-9C4B5667D87A}" srcOrd="4" destOrd="0" parTransId="{53D381F3-F81C-4D2B-8567-ED57CC314F3B}" sibTransId="{322CC1CE-FA53-4DED-9F03-D8B24B993B8F}"/>
    <dgm:cxn modelId="{4C3951FD-551E-469B-BE02-37A7F19A0879}" type="presOf" srcId="{A4840977-CD54-45A1-B726-82C3474A21A7}" destId="{75EBDE2E-5D43-435F-99FE-DD66C98045A5}" srcOrd="0" destOrd="0" presId="urn:microsoft.com/office/officeart/2005/8/layout/radial1"/>
    <dgm:cxn modelId="{14A5FF88-2900-415B-9576-E3E78B682004}" type="presParOf" srcId="{1A235D4D-EE2B-4492-86FD-195536E254DE}" destId="{FCC4561E-425C-43E2-A5CB-A048EA201CFC}" srcOrd="0" destOrd="0" presId="urn:microsoft.com/office/officeart/2005/8/layout/radial1"/>
    <dgm:cxn modelId="{6D74BD45-8A8D-4F30-91E3-75084E49971C}" type="presParOf" srcId="{1A235D4D-EE2B-4492-86FD-195536E254DE}" destId="{2E5ED639-DB0B-4B33-ADB2-154993C8154B}" srcOrd="1" destOrd="0" presId="urn:microsoft.com/office/officeart/2005/8/layout/radial1"/>
    <dgm:cxn modelId="{CEF29C23-89D4-4B60-AFC2-79107B191420}" type="presParOf" srcId="{2E5ED639-DB0B-4B33-ADB2-154993C8154B}" destId="{63A698C4-3AB1-4985-AAEE-D02C8EA8DC86}" srcOrd="0" destOrd="0" presId="urn:microsoft.com/office/officeart/2005/8/layout/radial1"/>
    <dgm:cxn modelId="{B3EB7A34-DFA5-4899-89E4-5F49FC2088C0}" type="presParOf" srcId="{1A235D4D-EE2B-4492-86FD-195536E254DE}" destId="{80748F5F-BD46-41A2-B896-3D8596DA655F}" srcOrd="2" destOrd="0" presId="urn:microsoft.com/office/officeart/2005/8/layout/radial1"/>
    <dgm:cxn modelId="{3824F4EC-449A-4C92-B731-9F05D8F69B43}" type="presParOf" srcId="{1A235D4D-EE2B-4492-86FD-195536E254DE}" destId="{0D48EFA8-05A5-42EB-8BDD-46C9A5F4B2FE}" srcOrd="3" destOrd="0" presId="urn:microsoft.com/office/officeart/2005/8/layout/radial1"/>
    <dgm:cxn modelId="{5CBE08D5-2F8D-420A-A992-8E153EF7C999}" type="presParOf" srcId="{0D48EFA8-05A5-42EB-8BDD-46C9A5F4B2FE}" destId="{00219736-8344-44D4-8A4D-B015BA7CA12C}" srcOrd="0" destOrd="0" presId="urn:microsoft.com/office/officeart/2005/8/layout/radial1"/>
    <dgm:cxn modelId="{5CF60D34-95FC-45A6-9A9F-EDE3965D2DDC}" type="presParOf" srcId="{1A235D4D-EE2B-4492-86FD-195536E254DE}" destId="{10E245E9-A4DA-4DC9-B417-ACFEF9582B2A}" srcOrd="4" destOrd="0" presId="urn:microsoft.com/office/officeart/2005/8/layout/radial1"/>
    <dgm:cxn modelId="{F9EB78E0-9A4C-441D-B58B-501D069C436F}" type="presParOf" srcId="{1A235D4D-EE2B-4492-86FD-195536E254DE}" destId="{2095AC66-DFA9-487D-AB19-A65BF7E83D52}" srcOrd="5" destOrd="0" presId="urn:microsoft.com/office/officeart/2005/8/layout/radial1"/>
    <dgm:cxn modelId="{DC95CE58-CF3A-4E87-A7F9-16D8C8F73F9C}" type="presParOf" srcId="{2095AC66-DFA9-487D-AB19-A65BF7E83D52}" destId="{6C26C039-0097-41FF-9B5C-AC9A9B3B97E6}" srcOrd="0" destOrd="0" presId="urn:microsoft.com/office/officeart/2005/8/layout/radial1"/>
    <dgm:cxn modelId="{D2D5AD18-A276-44EC-A49D-815F34941EB7}" type="presParOf" srcId="{1A235D4D-EE2B-4492-86FD-195536E254DE}" destId="{265E3DA4-27A8-4FC5-99E8-E826B72BE619}" srcOrd="6" destOrd="0" presId="urn:microsoft.com/office/officeart/2005/8/layout/radial1"/>
    <dgm:cxn modelId="{5AB83D46-C677-4084-95C6-B9FFF3243150}" type="presParOf" srcId="{1A235D4D-EE2B-4492-86FD-195536E254DE}" destId="{4A99260D-C719-410E-9EFB-AB7DFAF84B63}" srcOrd="7" destOrd="0" presId="urn:microsoft.com/office/officeart/2005/8/layout/radial1"/>
    <dgm:cxn modelId="{C421F07C-03B4-4522-834F-4255BC01D01B}" type="presParOf" srcId="{4A99260D-C719-410E-9EFB-AB7DFAF84B63}" destId="{FC967B4C-986A-499D-885E-6830FC61E94E}" srcOrd="0" destOrd="0" presId="urn:microsoft.com/office/officeart/2005/8/layout/radial1"/>
    <dgm:cxn modelId="{4B8789E5-012A-4BFC-BB1C-9F7854A9E8C5}" type="presParOf" srcId="{1A235D4D-EE2B-4492-86FD-195536E254DE}" destId="{B80819BE-85DF-4D84-B9C0-D3F3CDD97E91}" srcOrd="8" destOrd="0" presId="urn:microsoft.com/office/officeart/2005/8/layout/radial1"/>
    <dgm:cxn modelId="{4C63387F-33B3-46A0-AC40-C7CEA2BB1467}" type="presParOf" srcId="{1A235D4D-EE2B-4492-86FD-195536E254DE}" destId="{74F68D8E-BA0C-4154-81D5-1A08B16B4D21}" srcOrd="9" destOrd="0" presId="urn:microsoft.com/office/officeart/2005/8/layout/radial1"/>
    <dgm:cxn modelId="{642EA3B0-A9A3-4A7B-9200-385375E38FC1}" type="presParOf" srcId="{74F68D8E-BA0C-4154-81D5-1A08B16B4D21}" destId="{CA32439F-0CE7-47F8-9B1E-6FC9EDD84FFE}" srcOrd="0" destOrd="0" presId="urn:microsoft.com/office/officeart/2005/8/layout/radial1"/>
    <dgm:cxn modelId="{D4F1ED3A-75C3-4DEA-B283-380FF80F5209}" type="presParOf" srcId="{1A235D4D-EE2B-4492-86FD-195536E254DE}" destId="{5336E14F-3F1C-4C74-ADE6-8018B55EF4E9}" srcOrd="10" destOrd="0" presId="urn:microsoft.com/office/officeart/2005/8/layout/radial1"/>
    <dgm:cxn modelId="{E673FA2F-C707-45E5-AB7B-977D2BAD5B85}" type="presParOf" srcId="{1A235D4D-EE2B-4492-86FD-195536E254DE}" destId="{A0F6AFEB-E979-476F-82BF-ED40DC9B3344}" srcOrd="11" destOrd="0" presId="urn:microsoft.com/office/officeart/2005/8/layout/radial1"/>
    <dgm:cxn modelId="{CD7EF26B-3A81-4226-AB63-39091AADC1B8}" type="presParOf" srcId="{A0F6AFEB-E979-476F-82BF-ED40DC9B3344}" destId="{0F75DFEC-F614-40CE-A1D8-148548EF007D}" srcOrd="0" destOrd="0" presId="urn:microsoft.com/office/officeart/2005/8/layout/radial1"/>
    <dgm:cxn modelId="{ED91FE99-2041-471E-A3DB-06B63B9C4063}" type="presParOf" srcId="{1A235D4D-EE2B-4492-86FD-195536E254DE}" destId="{75EBDE2E-5D43-435F-99FE-DD66C98045A5}" srcOrd="12" destOrd="0" presId="urn:microsoft.com/office/officeart/2005/8/layout/radial1"/>
    <dgm:cxn modelId="{58D8A782-342F-49A7-92FD-EB845FEEC0A8}" type="presParOf" srcId="{1A235D4D-EE2B-4492-86FD-195536E254DE}" destId="{903294CA-2675-46FF-9755-584CFC2F64DD}" srcOrd="13" destOrd="0" presId="urn:microsoft.com/office/officeart/2005/8/layout/radial1"/>
    <dgm:cxn modelId="{CFB86AD7-8397-492E-B667-A66DF768999A}" type="presParOf" srcId="{903294CA-2675-46FF-9755-584CFC2F64DD}" destId="{5E2E000B-F9B3-4F13-8390-AF3CA6C2DD13}" srcOrd="0" destOrd="0" presId="urn:microsoft.com/office/officeart/2005/8/layout/radial1"/>
    <dgm:cxn modelId="{2CE5677B-6C26-40C4-9366-CAFCD5579DB5}" type="presParOf" srcId="{1A235D4D-EE2B-4492-86FD-195536E254DE}" destId="{0D89BF93-896B-4FC6-8091-6DC54BE59689}" srcOrd="14" destOrd="0" presId="urn:microsoft.com/office/officeart/2005/8/layout/radial1"/>
    <dgm:cxn modelId="{6D512F5D-2A6C-4EE6-8DC1-79E619361386}" type="presParOf" srcId="{1A235D4D-EE2B-4492-86FD-195536E254DE}" destId="{511A3138-1FD6-488C-8FBE-9D0F215282ED}" srcOrd="15" destOrd="0" presId="urn:microsoft.com/office/officeart/2005/8/layout/radial1"/>
    <dgm:cxn modelId="{C98CF562-A36A-4B1D-B8A0-0862FBA7FA3C}" type="presParOf" srcId="{511A3138-1FD6-488C-8FBE-9D0F215282ED}" destId="{CF0D592D-E360-46AA-96DA-4EEEC8E5785A}" srcOrd="0" destOrd="0" presId="urn:microsoft.com/office/officeart/2005/8/layout/radial1"/>
    <dgm:cxn modelId="{40EF97A3-4848-48AB-ADEB-F3124FC34D67}" type="presParOf" srcId="{1A235D4D-EE2B-4492-86FD-195536E254DE}" destId="{5927330C-D9FA-4C64-BFE6-EC716E8C2AA8}" srcOrd="16" destOrd="0" presId="urn:microsoft.com/office/officeart/2005/8/layout/radial1"/>
    <dgm:cxn modelId="{CDA23DCA-BD14-4C63-B15B-EA9B32D64ECF}" type="presParOf" srcId="{1A235D4D-EE2B-4492-86FD-195536E254DE}" destId="{8CAB4674-9865-41D1-9D9B-8FCD57A37641}" srcOrd="17" destOrd="0" presId="urn:microsoft.com/office/officeart/2005/8/layout/radial1"/>
    <dgm:cxn modelId="{00C22F6E-FE79-46B7-AFF6-0B2AD2C72DA9}" type="presParOf" srcId="{8CAB4674-9865-41D1-9D9B-8FCD57A37641}" destId="{E2E989AA-993E-4209-AF22-D0A9CA70BA10}" srcOrd="0" destOrd="0" presId="urn:microsoft.com/office/officeart/2005/8/layout/radial1"/>
    <dgm:cxn modelId="{08566666-99AF-41D3-9E1E-C0AF71B0607D}" type="presParOf" srcId="{1A235D4D-EE2B-4492-86FD-195536E254DE}" destId="{523864AD-0DA6-4FE0-AD63-64F48C558C88}" srcOrd="18" destOrd="0" presId="urn:microsoft.com/office/officeart/2005/8/layout/radial1"/>
    <dgm:cxn modelId="{5426A1A0-A18D-4664-81C1-71747C280E68}" type="presParOf" srcId="{1A235D4D-EE2B-4492-86FD-195536E254DE}" destId="{984740BA-D9A9-4362-A198-89F81FC86E94}" srcOrd="19" destOrd="0" presId="urn:microsoft.com/office/officeart/2005/8/layout/radial1"/>
    <dgm:cxn modelId="{6D9F187E-A339-47FB-AF5F-8617C3DB0EAE}" type="presParOf" srcId="{984740BA-D9A9-4362-A198-89F81FC86E94}" destId="{80530F62-E27E-491B-B1B1-7CCBA2705A8A}" srcOrd="0" destOrd="0" presId="urn:microsoft.com/office/officeart/2005/8/layout/radial1"/>
    <dgm:cxn modelId="{BE55B565-A937-48AF-A873-C8F68CBDCA0B}" type="presParOf" srcId="{1A235D4D-EE2B-4492-86FD-195536E254DE}" destId="{334E4F05-BB54-4518-B95B-07850C330E91}" srcOrd="20" destOrd="0" presId="urn:microsoft.com/office/officeart/2005/8/layout/radial1"/>
    <dgm:cxn modelId="{26F2D408-EBCA-4F81-9F1D-4412EB989F3D}" type="presParOf" srcId="{1A235D4D-EE2B-4492-86FD-195536E254DE}" destId="{D16DAEAA-53F5-46D6-9BD7-C0035E18D74D}" srcOrd="21" destOrd="0" presId="urn:microsoft.com/office/officeart/2005/8/layout/radial1"/>
    <dgm:cxn modelId="{70EA1FBB-5F11-450C-935A-E159FFBA7D58}" type="presParOf" srcId="{D16DAEAA-53F5-46D6-9BD7-C0035E18D74D}" destId="{3FDB9604-E696-4489-AA39-69A81FED0284}" srcOrd="0" destOrd="0" presId="urn:microsoft.com/office/officeart/2005/8/layout/radial1"/>
    <dgm:cxn modelId="{5BAFBF13-7C3D-4196-A21D-AA51410D2E84}" type="presParOf" srcId="{1A235D4D-EE2B-4492-86FD-195536E254DE}" destId="{118CBBF0-B4D6-4E3D-8411-E8CC55F5104F}" srcOrd="2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C4561E-425C-43E2-A5CB-A048EA201CFC}">
      <dsp:nvSpPr>
        <dsp:cNvPr id="0" name=""/>
        <dsp:cNvSpPr/>
      </dsp:nvSpPr>
      <dsp:spPr>
        <a:xfrm>
          <a:off x="3485230" y="1462689"/>
          <a:ext cx="1281630" cy="1367384"/>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lv-LV" sz="1400" b="1" kern="1200" dirty="0">
              <a:latin typeface="Calibri" panose="020F0502020204030204" pitchFamily="34" charset="0"/>
              <a:cs typeface="Calibri" panose="020F0502020204030204" pitchFamily="34" charset="0"/>
            </a:rPr>
            <a:t>Nacionālais forums</a:t>
          </a:r>
          <a:endParaRPr lang="de-DE" sz="1400" b="1" kern="1200" dirty="0">
            <a:latin typeface="Calibri" panose="020F0502020204030204" pitchFamily="34" charset="0"/>
            <a:cs typeface="Calibri" panose="020F0502020204030204" pitchFamily="34" charset="0"/>
          </a:endParaRPr>
        </a:p>
      </dsp:txBody>
      <dsp:txXfrm>
        <a:off x="3672920" y="1662938"/>
        <a:ext cx="906250" cy="966886"/>
      </dsp:txXfrm>
    </dsp:sp>
    <dsp:sp modelId="{2E5ED639-DB0B-4B33-ADB2-154993C8154B}">
      <dsp:nvSpPr>
        <dsp:cNvPr id="0" name=""/>
        <dsp:cNvSpPr/>
      </dsp:nvSpPr>
      <dsp:spPr>
        <a:xfrm rot="21519785">
          <a:off x="4766569" y="2110845"/>
          <a:ext cx="1016045" cy="17462"/>
        </a:xfrm>
        <a:custGeom>
          <a:avLst/>
          <a:gdLst/>
          <a:ahLst/>
          <a:cxnLst/>
          <a:rect l="0" t="0" r="0" b="0"/>
          <a:pathLst>
            <a:path>
              <a:moveTo>
                <a:pt x="0" y="8731"/>
              </a:moveTo>
              <a:lnTo>
                <a:pt x="1016045" y="87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de-DE" sz="1400" b="1" kern="1200"/>
        </a:p>
      </dsp:txBody>
      <dsp:txXfrm>
        <a:off x="5249190" y="2094176"/>
        <a:ext cx="50802" cy="50802"/>
      </dsp:txXfrm>
    </dsp:sp>
    <dsp:sp modelId="{80748F5F-BD46-41A2-B896-3D8596DA655F}">
      <dsp:nvSpPr>
        <dsp:cNvPr id="0" name=""/>
        <dsp:cNvSpPr/>
      </dsp:nvSpPr>
      <dsp:spPr>
        <a:xfrm>
          <a:off x="5779197" y="1862575"/>
          <a:ext cx="1700975" cy="450754"/>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lv-LV" sz="1400" b="1" kern="1200" dirty="0"/>
            <a:t>Pašvaldības</a:t>
          </a:r>
          <a:endParaRPr lang="de-DE" sz="1400" b="1" kern="1200" dirty="0">
            <a:latin typeface="Calibri" panose="020F0502020204030204" pitchFamily="34" charset="0"/>
            <a:cs typeface="Calibri" panose="020F0502020204030204" pitchFamily="34" charset="0"/>
          </a:endParaRPr>
        </a:p>
      </dsp:txBody>
      <dsp:txXfrm>
        <a:off x="6028299" y="1928586"/>
        <a:ext cx="1202771" cy="318732"/>
      </dsp:txXfrm>
    </dsp:sp>
    <dsp:sp modelId="{0D48EFA8-05A5-42EB-8BDD-46C9A5F4B2FE}">
      <dsp:nvSpPr>
        <dsp:cNvPr id="0" name=""/>
        <dsp:cNvSpPr/>
      </dsp:nvSpPr>
      <dsp:spPr>
        <a:xfrm rot="19115548">
          <a:off x="4458311" y="1274321"/>
          <a:ext cx="1293458" cy="17462"/>
        </a:xfrm>
        <a:custGeom>
          <a:avLst/>
          <a:gdLst/>
          <a:ahLst/>
          <a:cxnLst/>
          <a:rect l="0" t="0" r="0" b="0"/>
          <a:pathLst>
            <a:path>
              <a:moveTo>
                <a:pt x="0" y="8731"/>
              </a:moveTo>
              <a:lnTo>
                <a:pt x="1293458" y="87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de-DE" sz="1400" b="1" kern="1200"/>
        </a:p>
      </dsp:txBody>
      <dsp:txXfrm>
        <a:off x="5072704" y="1250716"/>
        <a:ext cx="64672" cy="64672"/>
      </dsp:txXfrm>
    </dsp:sp>
    <dsp:sp modelId="{10E245E9-A4DA-4DC9-B417-ACFEF9582B2A}">
      <dsp:nvSpPr>
        <dsp:cNvPr id="0" name=""/>
        <dsp:cNvSpPr/>
      </dsp:nvSpPr>
      <dsp:spPr>
        <a:xfrm>
          <a:off x="4792172" y="404626"/>
          <a:ext cx="2099345" cy="457346"/>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lv-LV" sz="1400" b="1" kern="1200" dirty="0"/>
            <a:t>Plānošanas reģioni</a:t>
          </a:r>
          <a:endParaRPr lang="de-DE" sz="1400" b="1" kern="1200" dirty="0">
            <a:latin typeface="Calibri" panose="020F0502020204030204" pitchFamily="34" charset="0"/>
            <a:cs typeface="Calibri" panose="020F0502020204030204" pitchFamily="34" charset="0"/>
          </a:endParaRPr>
        </a:p>
      </dsp:txBody>
      <dsp:txXfrm>
        <a:off x="5099614" y="471603"/>
        <a:ext cx="1484461" cy="323392"/>
      </dsp:txXfrm>
    </dsp:sp>
    <dsp:sp modelId="{2095AC66-DFA9-487D-AB19-A65BF7E83D52}">
      <dsp:nvSpPr>
        <dsp:cNvPr id="0" name=""/>
        <dsp:cNvSpPr/>
      </dsp:nvSpPr>
      <dsp:spPr>
        <a:xfrm rot="20255135">
          <a:off x="4682101" y="1680917"/>
          <a:ext cx="1102538" cy="17462"/>
        </a:xfrm>
        <a:custGeom>
          <a:avLst/>
          <a:gdLst/>
          <a:ahLst/>
          <a:cxnLst/>
          <a:rect l="0" t="0" r="0" b="0"/>
          <a:pathLst>
            <a:path>
              <a:moveTo>
                <a:pt x="0" y="8731"/>
              </a:moveTo>
              <a:lnTo>
                <a:pt x="1102538" y="87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de-DE" sz="1400" b="1" kern="1200"/>
        </a:p>
      </dsp:txBody>
      <dsp:txXfrm>
        <a:off x="5205807" y="1662085"/>
        <a:ext cx="55126" cy="55126"/>
      </dsp:txXfrm>
    </dsp:sp>
    <dsp:sp modelId="{265E3DA4-27A8-4FC5-99E8-E826B72BE619}">
      <dsp:nvSpPr>
        <dsp:cNvPr id="0" name=""/>
        <dsp:cNvSpPr/>
      </dsp:nvSpPr>
      <dsp:spPr>
        <a:xfrm>
          <a:off x="5303788" y="1013553"/>
          <a:ext cx="1910718" cy="505998"/>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lv-LV" sz="1400" b="1" kern="1200" dirty="0">
              <a:latin typeface="Calibri" panose="020F0502020204030204" pitchFamily="34" charset="0"/>
              <a:cs typeface="Calibri" panose="020F0502020204030204" pitchFamily="34" charset="0"/>
            </a:rPr>
            <a:t>Asociācijas</a:t>
          </a:r>
          <a:endParaRPr lang="de-DE" sz="1400" b="1" kern="1200" dirty="0">
            <a:latin typeface="Calibri" panose="020F0502020204030204" pitchFamily="34" charset="0"/>
            <a:cs typeface="Calibri" panose="020F0502020204030204" pitchFamily="34" charset="0"/>
          </a:endParaRPr>
        </a:p>
      </dsp:txBody>
      <dsp:txXfrm>
        <a:off x="5583606" y="1087655"/>
        <a:ext cx="1351082" cy="357794"/>
      </dsp:txXfrm>
    </dsp:sp>
    <dsp:sp modelId="{4A99260D-C719-410E-9EFB-AB7DFAF84B63}">
      <dsp:nvSpPr>
        <dsp:cNvPr id="0" name=""/>
        <dsp:cNvSpPr/>
      </dsp:nvSpPr>
      <dsp:spPr>
        <a:xfrm rot="16156496">
          <a:off x="3780795" y="1121655"/>
          <a:ext cx="664783" cy="17462"/>
        </a:xfrm>
        <a:custGeom>
          <a:avLst/>
          <a:gdLst/>
          <a:ahLst/>
          <a:cxnLst/>
          <a:rect l="0" t="0" r="0" b="0"/>
          <a:pathLst>
            <a:path>
              <a:moveTo>
                <a:pt x="0" y="8731"/>
              </a:moveTo>
              <a:lnTo>
                <a:pt x="664783" y="87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de-DE" sz="1400" b="1" kern="1200"/>
        </a:p>
      </dsp:txBody>
      <dsp:txXfrm rot="10800000">
        <a:off x="4096568" y="1113766"/>
        <a:ext cx="33239" cy="33239"/>
      </dsp:txXfrm>
    </dsp:sp>
    <dsp:sp modelId="{B80819BE-85DF-4D84-B9C0-D3F3CDD97E91}">
      <dsp:nvSpPr>
        <dsp:cNvPr id="0" name=""/>
        <dsp:cNvSpPr/>
      </dsp:nvSpPr>
      <dsp:spPr>
        <a:xfrm>
          <a:off x="3497650" y="9621"/>
          <a:ext cx="1212684" cy="788412"/>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lv-LV" sz="1400" b="1" kern="1200" dirty="0">
              <a:latin typeface="Calibri" panose="020F0502020204030204" pitchFamily="34" charset="0"/>
              <a:cs typeface="Calibri" panose="020F0502020204030204" pitchFamily="34" charset="0"/>
            </a:rPr>
            <a:t>Publiskās pārvaldes iestādes</a:t>
          </a:r>
          <a:endParaRPr lang="de-DE" sz="1400" b="1" kern="1200" dirty="0">
            <a:latin typeface="Calibri" panose="020F0502020204030204" pitchFamily="34" charset="0"/>
            <a:cs typeface="Calibri" panose="020F0502020204030204" pitchFamily="34" charset="0"/>
          </a:endParaRPr>
        </a:p>
      </dsp:txBody>
      <dsp:txXfrm>
        <a:off x="3675243" y="125081"/>
        <a:ext cx="857498" cy="557492"/>
      </dsp:txXfrm>
    </dsp:sp>
    <dsp:sp modelId="{74F68D8E-BA0C-4154-81D5-1A08B16B4D21}">
      <dsp:nvSpPr>
        <dsp:cNvPr id="0" name=""/>
        <dsp:cNvSpPr/>
      </dsp:nvSpPr>
      <dsp:spPr>
        <a:xfrm rot="763982">
          <a:off x="4740331" y="2392442"/>
          <a:ext cx="1026566" cy="17462"/>
        </a:xfrm>
        <a:custGeom>
          <a:avLst/>
          <a:gdLst/>
          <a:ahLst/>
          <a:cxnLst/>
          <a:rect l="0" t="0" r="0" b="0"/>
          <a:pathLst>
            <a:path>
              <a:moveTo>
                <a:pt x="0" y="8731"/>
              </a:moveTo>
              <a:lnTo>
                <a:pt x="1026566" y="87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de-DE" sz="1400" b="1" kern="1200"/>
        </a:p>
      </dsp:txBody>
      <dsp:txXfrm>
        <a:off x="5227950" y="2375509"/>
        <a:ext cx="51328" cy="51328"/>
      </dsp:txXfrm>
    </dsp:sp>
    <dsp:sp modelId="{5336E14F-3F1C-4C74-ADE6-8018B55EF4E9}">
      <dsp:nvSpPr>
        <dsp:cNvPr id="0" name=""/>
        <dsp:cNvSpPr/>
      </dsp:nvSpPr>
      <dsp:spPr>
        <a:xfrm>
          <a:off x="5686554" y="2411955"/>
          <a:ext cx="1027682" cy="406316"/>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lv-LV" sz="1400" b="1" kern="1200" dirty="0">
              <a:latin typeface="Calibri" panose="020F0502020204030204" pitchFamily="34" charset="0"/>
              <a:cs typeface="Calibri" panose="020F0502020204030204" pitchFamily="34" charset="0"/>
            </a:rPr>
            <a:t>NVO</a:t>
          </a:r>
          <a:endParaRPr lang="de-DE" sz="1400" b="1" kern="1200" dirty="0">
            <a:latin typeface="Calibri" panose="020F0502020204030204" pitchFamily="34" charset="0"/>
            <a:cs typeface="Calibri" panose="020F0502020204030204" pitchFamily="34" charset="0"/>
          </a:endParaRPr>
        </a:p>
      </dsp:txBody>
      <dsp:txXfrm>
        <a:off x="5837055" y="2471459"/>
        <a:ext cx="726680" cy="287308"/>
      </dsp:txXfrm>
    </dsp:sp>
    <dsp:sp modelId="{A0F6AFEB-E979-476F-82BF-ED40DC9B3344}">
      <dsp:nvSpPr>
        <dsp:cNvPr id="0" name=""/>
        <dsp:cNvSpPr/>
      </dsp:nvSpPr>
      <dsp:spPr>
        <a:xfrm rot="1908154">
          <a:off x="4616850" y="2703159"/>
          <a:ext cx="842354" cy="17462"/>
        </a:xfrm>
        <a:custGeom>
          <a:avLst/>
          <a:gdLst/>
          <a:ahLst/>
          <a:cxnLst/>
          <a:rect l="0" t="0" r="0" b="0"/>
          <a:pathLst>
            <a:path>
              <a:moveTo>
                <a:pt x="0" y="8731"/>
              </a:moveTo>
              <a:lnTo>
                <a:pt x="842354" y="87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de-DE" sz="1400" b="1" kern="1200"/>
        </a:p>
      </dsp:txBody>
      <dsp:txXfrm>
        <a:off x="5016968" y="2690832"/>
        <a:ext cx="42117" cy="42117"/>
      </dsp:txXfrm>
    </dsp:sp>
    <dsp:sp modelId="{75EBDE2E-5D43-435F-99FE-DD66C98045A5}">
      <dsp:nvSpPr>
        <dsp:cNvPr id="0" name=""/>
        <dsp:cNvSpPr/>
      </dsp:nvSpPr>
      <dsp:spPr>
        <a:xfrm>
          <a:off x="4737867" y="2920136"/>
          <a:ext cx="2002413" cy="452931"/>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lv-LV" sz="1400" b="1" kern="1200" dirty="0">
              <a:latin typeface="Calibri" panose="020F0502020204030204" pitchFamily="34" charset="0"/>
              <a:cs typeface="Calibri" panose="020F0502020204030204" pitchFamily="34" charset="0"/>
            </a:rPr>
            <a:t>Enerģijas aģentūras</a:t>
          </a:r>
          <a:endParaRPr lang="de-DE" sz="1400" b="1" kern="1200" dirty="0">
            <a:latin typeface="Calibri" panose="020F0502020204030204" pitchFamily="34" charset="0"/>
            <a:cs typeface="Calibri" panose="020F0502020204030204" pitchFamily="34" charset="0"/>
          </a:endParaRPr>
        </a:p>
      </dsp:txBody>
      <dsp:txXfrm>
        <a:off x="5031114" y="2986466"/>
        <a:ext cx="1415919" cy="320271"/>
      </dsp:txXfrm>
    </dsp:sp>
    <dsp:sp modelId="{903294CA-2675-46FF-9755-584CFC2F64DD}">
      <dsp:nvSpPr>
        <dsp:cNvPr id="0" name=""/>
        <dsp:cNvSpPr/>
      </dsp:nvSpPr>
      <dsp:spPr>
        <a:xfrm rot="5515747">
          <a:off x="3832538" y="3082437"/>
          <a:ext cx="523368" cy="17462"/>
        </a:xfrm>
        <a:custGeom>
          <a:avLst/>
          <a:gdLst/>
          <a:ahLst/>
          <a:cxnLst/>
          <a:rect l="0" t="0" r="0" b="0"/>
          <a:pathLst>
            <a:path>
              <a:moveTo>
                <a:pt x="0" y="8731"/>
              </a:moveTo>
              <a:lnTo>
                <a:pt x="523368" y="87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de-DE" sz="1400" b="1" kern="1200"/>
        </a:p>
      </dsp:txBody>
      <dsp:txXfrm rot="10800000">
        <a:off x="4081139" y="3078085"/>
        <a:ext cx="26168" cy="26168"/>
      </dsp:txXfrm>
    </dsp:sp>
    <dsp:sp modelId="{0D89BF93-896B-4FC6-8091-6DC54BE59689}">
      <dsp:nvSpPr>
        <dsp:cNvPr id="0" name=""/>
        <dsp:cNvSpPr/>
      </dsp:nvSpPr>
      <dsp:spPr>
        <a:xfrm>
          <a:off x="3010752" y="3352688"/>
          <a:ext cx="2127563" cy="646059"/>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lv-LV" sz="1400" b="1" kern="1200" dirty="0">
              <a:latin typeface="Calibri" panose="020F0502020204030204" pitchFamily="34" charset="0"/>
              <a:cs typeface="Calibri" panose="020F0502020204030204" pitchFamily="34" charset="0"/>
            </a:rPr>
            <a:t>Sabiedrības pārstāvji</a:t>
          </a:r>
          <a:endParaRPr lang="de-DE" sz="1400" b="1" kern="1200" dirty="0">
            <a:latin typeface="Calibri" panose="020F0502020204030204" pitchFamily="34" charset="0"/>
            <a:cs typeface="Calibri" panose="020F0502020204030204" pitchFamily="34" charset="0"/>
          </a:endParaRPr>
        </a:p>
      </dsp:txBody>
      <dsp:txXfrm>
        <a:off x="3322326" y="3447301"/>
        <a:ext cx="1504415" cy="456833"/>
      </dsp:txXfrm>
    </dsp:sp>
    <dsp:sp modelId="{511A3138-1FD6-488C-8FBE-9D0F215282ED}">
      <dsp:nvSpPr>
        <dsp:cNvPr id="0" name=""/>
        <dsp:cNvSpPr/>
      </dsp:nvSpPr>
      <dsp:spPr>
        <a:xfrm rot="9433358">
          <a:off x="2673465" y="2560514"/>
          <a:ext cx="891026" cy="17462"/>
        </a:xfrm>
        <a:custGeom>
          <a:avLst/>
          <a:gdLst/>
          <a:ahLst/>
          <a:cxnLst/>
          <a:rect l="0" t="0" r="0" b="0"/>
          <a:pathLst>
            <a:path>
              <a:moveTo>
                <a:pt x="0" y="8731"/>
              </a:moveTo>
              <a:lnTo>
                <a:pt x="891026" y="87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de-DE" sz="1400" b="1" kern="1200"/>
        </a:p>
      </dsp:txBody>
      <dsp:txXfrm rot="10800000">
        <a:off x="3096703" y="2546969"/>
        <a:ext cx="44551" cy="44551"/>
      </dsp:txXfrm>
    </dsp:sp>
    <dsp:sp modelId="{5927330C-D9FA-4C64-BFE6-EC716E8C2AA8}">
      <dsp:nvSpPr>
        <dsp:cNvPr id="0" name=""/>
        <dsp:cNvSpPr/>
      </dsp:nvSpPr>
      <dsp:spPr>
        <a:xfrm>
          <a:off x="1164546" y="2702882"/>
          <a:ext cx="2025558" cy="523519"/>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lv-LV" sz="1400" b="1" kern="1200" dirty="0">
              <a:latin typeface="Calibri" panose="020F0502020204030204" pitchFamily="34" charset="0"/>
              <a:cs typeface="Calibri" panose="020F0502020204030204" pitchFamily="34" charset="0"/>
            </a:rPr>
            <a:t>Citi</a:t>
          </a:r>
          <a:r>
            <a:rPr lang="de-DE" sz="1400" b="1" kern="1200" dirty="0">
              <a:latin typeface="Calibri" panose="020F0502020204030204" pitchFamily="34" charset="0"/>
              <a:cs typeface="Calibri" panose="020F0502020204030204" pitchFamily="34" charset="0"/>
            </a:rPr>
            <a:t> (</a:t>
          </a:r>
          <a:r>
            <a:rPr lang="lv-LV" sz="1400" b="1" kern="1200" dirty="0" err="1">
              <a:latin typeface="Calibri" panose="020F0502020204030204" pitchFamily="34" charset="0"/>
              <a:cs typeface="Calibri" panose="020F0502020204030204" pitchFamily="34" charset="0"/>
            </a:rPr>
            <a:t>piem</a:t>
          </a:r>
          <a:r>
            <a:rPr lang="de-DE" sz="1400" b="1" kern="1200" dirty="0">
              <a:latin typeface="Calibri" panose="020F0502020204030204" pitchFamily="34" charset="0"/>
              <a:cs typeface="Calibri" panose="020F0502020204030204" pitchFamily="34" charset="0"/>
            </a:rPr>
            <a:t>. LEADER</a:t>
          </a:r>
          <a:r>
            <a:rPr lang="lv-LV" sz="1400" b="1" kern="1200" dirty="0">
              <a:latin typeface="Calibri" panose="020F0502020204030204" pitchFamily="34" charset="0"/>
              <a:cs typeface="Calibri" panose="020F0502020204030204" pitchFamily="34" charset="0"/>
            </a:rPr>
            <a:t> grupas</a:t>
          </a:r>
          <a:r>
            <a:rPr lang="de-DE" sz="1400" b="1" kern="1200" dirty="0">
              <a:latin typeface="Calibri" panose="020F0502020204030204" pitchFamily="34" charset="0"/>
              <a:cs typeface="Calibri" panose="020F0502020204030204" pitchFamily="34" charset="0"/>
            </a:rPr>
            <a:t>)</a:t>
          </a:r>
        </a:p>
      </dsp:txBody>
      <dsp:txXfrm>
        <a:off x="1461182" y="2779550"/>
        <a:ext cx="1432286" cy="370183"/>
      </dsp:txXfrm>
    </dsp:sp>
    <dsp:sp modelId="{8CAB4674-9865-41D1-9D9B-8FCD57A37641}">
      <dsp:nvSpPr>
        <dsp:cNvPr id="0" name=""/>
        <dsp:cNvSpPr/>
      </dsp:nvSpPr>
      <dsp:spPr>
        <a:xfrm rot="10941804">
          <a:off x="2765916" y="2096374"/>
          <a:ext cx="720099" cy="17462"/>
        </a:xfrm>
        <a:custGeom>
          <a:avLst/>
          <a:gdLst/>
          <a:ahLst/>
          <a:cxnLst/>
          <a:rect l="0" t="0" r="0" b="0"/>
          <a:pathLst>
            <a:path>
              <a:moveTo>
                <a:pt x="0" y="8731"/>
              </a:moveTo>
              <a:lnTo>
                <a:pt x="720099" y="87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de-DE" sz="1400" b="1" kern="1200"/>
        </a:p>
      </dsp:txBody>
      <dsp:txXfrm rot="10800000">
        <a:off x="3107963" y="2087103"/>
        <a:ext cx="36004" cy="36004"/>
      </dsp:txXfrm>
    </dsp:sp>
    <dsp:sp modelId="{523864AD-0DA6-4FE0-AD63-64F48C558C88}">
      <dsp:nvSpPr>
        <dsp:cNvPr id="0" name=""/>
        <dsp:cNvSpPr/>
      </dsp:nvSpPr>
      <dsp:spPr>
        <a:xfrm>
          <a:off x="620174" y="1763958"/>
          <a:ext cx="2159252" cy="564572"/>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lv-LV" sz="1400" b="1" kern="1200" dirty="0">
              <a:latin typeface="Calibri" panose="020F0502020204030204" pitchFamily="34" charset="0"/>
              <a:cs typeface="Calibri" panose="020F0502020204030204" pitchFamily="34" charset="0"/>
            </a:rPr>
            <a:t>Apsaimniekošanas uzņēmumi</a:t>
          </a:r>
          <a:endParaRPr lang="de-DE" sz="1400" b="1" kern="1200" dirty="0">
            <a:latin typeface="Calibri" panose="020F0502020204030204" pitchFamily="34" charset="0"/>
            <a:cs typeface="Calibri" panose="020F0502020204030204" pitchFamily="34" charset="0"/>
          </a:endParaRPr>
        </a:p>
      </dsp:txBody>
      <dsp:txXfrm>
        <a:off x="936389" y="1846638"/>
        <a:ext cx="1526822" cy="399212"/>
      </dsp:txXfrm>
    </dsp:sp>
    <dsp:sp modelId="{984740BA-D9A9-4362-A198-89F81FC86E94}">
      <dsp:nvSpPr>
        <dsp:cNvPr id="0" name=""/>
        <dsp:cNvSpPr/>
      </dsp:nvSpPr>
      <dsp:spPr>
        <a:xfrm rot="12024612">
          <a:off x="2211054" y="1676691"/>
          <a:ext cx="1352370" cy="17462"/>
        </a:xfrm>
        <a:custGeom>
          <a:avLst/>
          <a:gdLst/>
          <a:ahLst/>
          <a:cxnLst/>
          <a:rect l="0" t="0" r="0" b="0"/>
          <a:pathLst>
            <a:path>
              <a:moveTo>
                <a:pt x="0" y="8731"/>
              </a:moveTo>
              <a:lnTo>
                <a:pt x="1352370" y="87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GB" sz="1400" b="1" kern="1200"/>
        </a:p>
      </dsp:txBody>
      <dsp:txXfrm rot="10800000">
        <a:off x="2853430" y="1651613"/>
        <a:ext cx="67618" cy="67618"/>
      </dsp:txXfrm>
    </dsp:sp>
    <dsp:sp modelId="{334E4F05-BB54-4518-B95B-07850C330E91}">
      <dsp:nvSpPr>
        <dsp:cNvPr id="0" name=""/>
        <dsp:cNvSpPr/>
      </dsp:nvSpPr>
      <dsp:spPr>
        <a:xfrm>
          <a:off x="899472" y="987883"/>
          <a:ext cx="1638420" cy="525440"/>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lv-LV" sz="1400" b="1" kern="1200" dirty="0">
              <a:latin typeface="+mn-lt"/>
            </a:rPr>
            <a:t>Politikas eksperti</a:t>
          </a:r>
          <a:endParaRPr lang="en-GB" sz="1400" b="1" kern="1200" dirty="0"/>
        </a:p>
      </dsp:txBody>
      <dsp:txXfrm>
        <a:off x="1139413" y="1064832"/>
        <a:ext cx="1158538" cy="371542"/>
      </dsp:txXfrm>
    </dsp:sp>
    <dsp:sp modelId="{D16DAEAA-53F5-46D6-9BD7-C0035E18D74D}">
      <dsp:nvSpPr>
        <dsp:cNvPr id="0" name=""/>
        <dsp:cNvSpPr/>
      </dsp:nvSpPr>
      <dsp:spPr>
        <a:xfrm rot="13479009">
          <a:off x="2777514" y="1312473"/>
          <a:ext cx="1026430" cy="17462"/>
        </a:xfrm>
        <a:custGeom>
          <a:avLst/>
          <a:gdLst/>
          <a:ahLst/>
          <a:cxnLst/>
          <a:rect l="0" t="0" r="0" b="0"/>
          <a:pathLst>
            <a:path>
              <a:moveTo>
                <a:pt x="0" y="8731"/>
              </a:moveTo>
              <a:lnTo>
                <a:pt x="1026430" y="87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GB" sz="1400" b="1" kern="1200"/>
        </a:p>
      </dsp:txBody>
      <dsp:txXfrm rot="10800000">
        <a:off x="3265068" y="1295544"/>
        <a:ext cx="51321" cy="51321"/>
      </dsp:txXfrm>
    </dsp:sp>
    <dsp:sp modelId="{118CBBF0-B4D6-4E3D-8411-E8CC55F5104F}">
      <dsp:nvSpPr>
        <dsp:cNvPr id="0" name=""/>
        <dsp:cNvSpPr/>
      </dsp:nvSpPr>
      <dsp:spPr>
        <a:xfrm>
          <a:off x="1453416" y="192504"/>
          <a:ext cx="2191366" cy="792146"/>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lv-LV" sz="1400" b="1" kern="1200" dirty="0"/>
            <a:t>Kooperatīvi/ enerģijas kopienas</a:t>
          </a:r>
          <a:endParaRPr lang="en-GB" sz="1400" b="1" kern="1200" dirty="0"/>
        </a:p>
      </dsp:txBody>
      <dsp:txXfrm>
        <a:off x="1774334" y="308511"/>
        <a:ext cx="1549530" cy="560132"/>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3257501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3" name="Google Shape;4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0" name="Google Shape;5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lv-LV" b="1" i="0" dirty="0">
                <a:solidFill>
                  <a:srgbClr val="000000"/>
                </a:solidFill>
                <a:effectLst/>
                <a:latin typeface="Arial" panose="020B0604020202020204" pitchFamily="34" charset="0"/>
              </a:rPr>
              <a:t>Projekta partneri, kuri pārstāv  enerģētikas aģentūras, vides aģentūras, lietišķās pētniecības – konsultāciju institūtus, reģionālās pašvaldības</a:t>
            </a:r>
            <a:endParaRPr lang="lv-LV" b="0" i="0" dirty="0">
              <a:solidFill>
                <a:srgbClr val="000000"/>
              </a:solidFill>
              <a:effectLst/>
              <a:latin typeface="Arial" panose="020B0604020202020204" pitchFamily="34" charset="0"/>
            </a:endParaRP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smtClean="0">
                <a:solidFill>
                  <a:schemeClr val="dk1"/>
                </a:solidFill>
                <a:latin typeface="Calibri"/>
                <a:ea typeface="Calibri"/>
                <a:cs typeface="Calibri"/>
                <a:sym typeface="Calibri"/>
              </a:rPr>
              <a:t>3</a:t>
            </a:fld>
            <a:endParaRPr lang="de-D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94521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buFont typeface="Times New Roman" panose="02020603050405020304" pitchFamily="18" charset="0"/>
              <a:buChar char="-"/>
            </a:pPr>
            <a:r>
              <a:rPr lang="lv-LV" sz="1800" dirty="0">
                <a:effectLst/>
                <a:latin typeface="Times New Roman" panose="02020603050405020304" pitchFamily="18" charset="0"/>
                <a:ea typeface="Calibri" panose="020F0502020204030204" pitchFamily="34" charset="0"/>
              </a:rPr>
              <a:t>Analīze par trīs enerģijas kopienu juridiskās formas un novērtēts to pielietojums atkarībā no investīciju apjoma: </a:t>
            </a:r>
            <a:endParaRPr lang="en-GB" sz="1800" dirty="0">
              <a:effectLst/>
              <a:latin typeface="Times New Roman" panose="02020603050405020304" pitchFamily="18" charset="0"/>
              <a:ea typeface="Calibri" panose="020F0502020204030204" pitchFamily="34" charset="0"/>
            </a:endParaRPr>
          </a:p>
          <a:p>
            <a:pPr marL="742950" lvl="1" indent="-285750" algn="just">
              <a:buFont typeface="Courier New" panose="02070309020205020404" pitchFamily="49" charset="0"/>
              <a:buChar char="o"/>
            </a:pPr>
            <a:r>
              <a:rPr lang="lv-LV" sz="1800" dirty="0">
                <a:effectLst/>
                <a:latin typeface="Times New Roman" panose="02020603050405020304" pitchFamily="18" charset="0"/>
                <a:ea typeface="Calibri" panose="020F0502020204030204" pitchFamily="34" charset="0"/>
              </a:rPr>
              <a:t>komandītsabiedrība; </a:t>
            </a:r>
            <a:r>
              <a:rPr lang="lv-LV" sz="1800" strike="sngStrike" dirty="0">
                <a:effectLst/>
                <a:latin typeface="Times New Roman" panose="02020603050405020304" pitchFamily="18" charset="0"/>
                <a:ea typeface="Calibri" panose="020F0502020204030204" pitchFamily="34" charset="0"/>
              </a:rPr>
              <a:t> </a:t>
            </a:r>
            <a:endParaRPr lang="en-GB" sz="1800" dirty="0">
              <a:effectLst/>
              <a:latin typeface="Times New Roman" panose="02020603050405020304" pitchFamily="18" charset="0"/>
              <a:ea typeface="Times New Roman" panose="02020603050405020304" pitchFamily="18" charset="0"/>
            </a:endParaRPr>
          </a:p>
          <a:p>
            <a:pPr marL="742950" lvl="1" indent="-285750" algn="just">
              <a:buFont typeface="Courier New" panose="02070309020205020404" pitchFamily="49" charset="0"/>
              <a:buChar char="o"/>
            </a:pPr>
            <a:r>
              <a:rPr lang="lv-LV" sz="1800" dirty="0">
                <a:effectLst/>
                <a:latin typeface="Times New Roman" panose="02020603050405020304" pitchFamily="18" charset="0"/>
                <a:ea typeface="Calibri" panose="020F0502020204030204" pitchFamily="34" charset="0"/>
              </a:rPr>
              <a:t>reģistrēts kooperatīvs; </a:t>
            </a:r>
            <a:endParaRPr lang="en-GB" sz="1800" dirty="0">
              <a:effectLst/>
              <a:latin typeface="Times New Roman" panose="02020603050405020304" pitchFamily="18" charset="0"/>
              <a:ea typeface="Times New Roman" panose="02020603050405020304" pitchFamily="18" charset="0"/>
            </a:endParaRPr>
          </a:p>
          <a:p>
            <a:pPr marL="742950" lvl="1" indent="-285750" algn="just">
              <a:buFont typeface="Courier New" panose="02070309020205020404" pitchFamily="49" charset="0"/>
              <a:buChar char="o"/>
            </a:pPr>
            <a:r>
              <a:rPr lang="lv-LV" sz="1800" dirty="0">
                <a:effectLst/>
                <a:latin typeface="Times New Roman" panose="02020603050405020304" pitchFamily="18" charset="0"/>
                <a:ea typeface="Calibri" panose="020F0502020204030204" pitchFamily="34" charset="0"/>
              </a:rPr>
              <a:t>civiltiesību asociācija.</a:t>
            </a:r>
            <a:endParaRPr lang="en-GB" sz="1800" dirty="0">
              <a:effectLst/>
              <a:latin typeface="Times New Roman" panose="02020603050405020304" pitchFamily="18" charset="0"/>
              <a:ea typeface="Times New Roman" panose="02020603050405020304" pitchFamily="18" charset="0"/>
            </a:endParaRPr>
          </a:p>
          <a:p>
            <a:pPr marL="342900" lvl="0" indent="-342900" algn="just">
              <a:buFont typeface="Times New Roman" panose="02020603050405020304" pitchFamily="18" charset="0"/>
              <a:buChar char="-"/>
            </a:pPr>
            <a:r>
              <a:rPr lang="lv-LV" sz="1800" dirty="0">
                <a:effectLst/>
                <a:latin typeface="Times New Roman" panose="02020603050405020304" pitchFamily="18" charset="0"/>
                <a:ea typeface="Calibri" panose="020F0502020204030204" pitchFamily="34" charset="0"/>
              </a:rPr>
              <a:t>Analīze par veidiem, kā iedzīvotāji var finansiāli piedalīties / gūt finansiālus ieguvumus AER tehnoloģiju projektos, nekļūstot par iepriekš minēto enerģijas uzņēmuma līdzīpašniekiem</a:t>
            </a:r>
            <a:endParaRPr lang="en-GB" sz="1800" dirty="0">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smtClean="0">
                <a:solidFill>
                  <a:schemeClr val="dk1"/>
                </a:solidFill>
                <a:latin typeface="Calibri"/>
                <a:ea typeface="Calibri"/>
                <a:cs typeface="Calibri"/>
                <a:sym typeface="Calibri"/>
              </a:rPr>
              <a:t>6</a:t>
            </a:fld>
            <a:endParaRPr lang="de-D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98040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Nacionālā foruma darbu koordinē COME RES projekta Latvijas partneri - Latvijas Vides investīciju fonds sadarbībā ar Fizikālās enerģētikas institūtu. Projekta darbības laikā </a:t>
            </a:r>
            <a:r>
              <a:rPr lang="lv-LV" dirty="0" err="1"/>
              <a:t>Naci</a:t>
            </a:r>
            <a:r>
              <a:rPr lang="lv-LV" dirty="0"/>
              <a:t>.</a:t>
            </a:r>
          </a:p>
          <a:p>
            <a:r>
              <a:rPr lang="lv-LV" dirty="0"/>
              <a:t>Bez paredzētajām nacionālā foruma tikšanām papildus plānoti vismaz divi tematiski semināri, kas būs paredzēti plašākam ieinteresēto pušu lokam un kuros tiks aplūkoti būtiski enerģijas kopienu attīstības jautājumi Latvijā. Plānoto tematisko semināru saturs tiks apspriests nacionālā foruma pirmajā - darba uzsākšanas sanāksmē. Nacionālā foruma sanāksmēs un tematiskajos semināros tiks uzaicināti eksperti no labās prakses </a:t>
            </a:r>
            <a:r>
              <a:rPr lang="lv-LV" dirty="0" err="1"/>
              <a:t>paraugreģiona.onālā</a:t>
            </a:r>
            <a:r>
              <a:rPr lang="lv-LV" dirty="0"/>
              <a:t> foruma dalībnieki tiksies vismaz trīs reizes. Turklāt tiks organizēti tematiski semināri un politikas laboratorijas</a:t>
            </a:r>
            <a:endParaRPr lang="en-GB"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smtClean="0">
                <a:solidFill>
                  <a:schemeClr val="dk1"/>
                </a:solidFill>
                <a:latin typeface="Calibri"/>
                <a:ea typeface="Calibri"/>
                <a:cs typeface="Calibri"/>
                <a:sym typeface="Calibri"/>
              </a:rPr>
              <a:t>10</a:t>
            </a:fld>
            <a:endParaRPr lang="de-D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56565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 name="Google Shape;6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 name="Google Shape;12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p:cSld name="Titelfolie">
    <p:spTree>
      <p:nvGrpSpPr>
        <p:cNvPr id="1" name="Shape 12"/>
        <p:cNvGrpSpPr/>
        <p:nvPr/>
      </p:nvGrpSpPr>
      <p:grpSpPr>
        <a:xfrm>
          <a:off x="0" y="0"/>
          <a:ext cx="0" cy="0"/>
          <a:chOff x="0" y="0"/>
          <a:chExt cx="0" cy="0"/>
        </a:xfrm>
      </p:grpSpPr>
      <p:sp>
        <p:nvSpPr>
          <p:cNvPr id="13" name="Google Shape;13;p12"/>
          <p:cNvSpPr/>
          <p:nvPr/>
        </p:nvSpPr>
        <p:spPr>
          <a:xfrm>
            <a:off x="283373" y="-606"/>
            <a:ext cx="8860627" cy="4538572"/>
          </a:xfrm>
          <a:custGeom>
            <a:avLst/>
            <a:gdLst/>
            <a:ahLst/>
            <a:cxnLst/>
            <a:rect l="l" t="t" r="r" b="b"/>
            <a:pathLst>
              <a:path w="8860627" h="4538572" extrusionOk="0">
                <a:moveTo>
                  <a:pt x="3984" y="0"/>
                </a:moveTo>
                <a:lnTo>
                  <a:pt x="8860627" y="0"/>
                </a:lnTo>
                <a:lnTo>
                  <a:pt x="8860627" y="3417486"/>
                </a:lnTo>
                <a:lnTo>
                  <a:pt x="2617319" y="4511275"/>
                </a:lnTo>
                <a:cubicBezTo>
                  <a:pt x="1638292" y="4682794"/>
                  <a:pt x="705590" y="4028180"/>
                  <a:pt x="534070" y="3049153"/>
                </a:cubicBezTo>
                <a:lnTo>
                  <a:pt x="0" y="698"/>
                </a:lnTo>
                <a:lnTo>
                  <a:pt x="3984" y="0"/>
                </a:lnTo>
                <a:close/>
              </a:path>
            </a:pathLst>
          </a:custGeom>
          <a:blipFill rotWithShape="1">
            <a:blip r:embed="rId2">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 name="Google Shape;14;p12"/>
          <p:cNvPicPr preferRelativeResize="0"/>
          <p:nvPr/>
        </p:nvPicPr>
        <p:blipFill rotWithShape="1">
          <a:blip r:embed="rId3">
            <a:alphaModFix/>
          </a:blip>
          <a:srcRect/>
          <a:stretch/>
        </p:blipFill>
        <p:spPr>
          <a:xfrm>
            <a:off x="7098297" y="3191639"/>
            <a:ext cx="1620000" cy="1288220"/>
          </a:xfrm>
          <a:prstGeom prst="rect">
            <a:avLst/>
          </a:prstGeom>
          <a:noFill/>
          <a:ln>
            <a:noFill/>
          </a:ln>
        </p:spPr>
      </p:pic>
      <p:sp>
        <p:nvSpPr>
          <p:cNvPr id="15" name="Google Shape;15;p12"/>
          <p:cNvSpPr txBox="1"/>
          <p:nvPr/>
        </p:nvSpPr>
        <p:spPr>
          <a:xfrm>
            <a:off x="279441" y="4767264"/>
            <a:ext cx="2133600" cy="27384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1" i="0" u="none" strike="noStrike" cap="none">
              <a:solidFill>
                <a:srgbClr val="005095"/>
              </a:solidFill>
              <a:latin typeface="Arial"/>
              <a:ea typeface="Arial"/>
              <a:cs typeface="Arial"/>
              <a:sym typeface="Arial"/>
            </a:endParaRPr>
          </a:p>
        </p:txBody>
      </p:sp>
      <p:sp>
        <p:nvSpPr>
          <p:cNvPr id="16" name="Google Shape;16;p12"/>
          <p:cNvSpPr txBox="1">
            <a:spLocks noGrp="1"/>
          </p:cNvSpPr>
          <p:nvPr>
            <p:ph type="body" idx="1"/>
          </p:nvPr>
        </p:nvSpPr>
        <p:spPr>
          <a:xfrm>
            <a:off x="1568266" y="2207723"/>
            <a:ext cx="6586827" cy="92296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600"/>
              </a:spcBef>
              <a:spcAft>
                <a:spcPts val="0"/>
              </a:spcAft>
              <a:buClr>
                <a:schemeClr val="lt1"/>
              </a:buClr>
              <a:buSzPts val="3000"/>
              <a:buFont typeface="Arial"/>
              <a:buNone/>
              <a:defRPr sz="30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 name="Google Shape;17;p12"/>
          <p:cNvSpPr txBox="1">
            <a:spLocks noGrp="1"/>
          </p:cNvSpPr>
          <p:nvPr>
            <p:ph type="body" idx="2"/>
          </p:nvPr>
        </p:nvSpPr>
        <p:spPr>
          <a:xfrm>
            <a:off x="1568266" y="3190875"/>
            <a:ext cx="6457950" cy="9937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und Inhalt">
  <p:cSld name="Titel und Inhalt">
    <p:spTree>
      <p:nvGrpSpPr>
        <p:cNvPr id="1" name="Shape 18"/>
        <p:cNvGrpSpPr/>
        <p:nvPr/>
      </p:nvGrpSpPr>
      <p:grpSpPr>
        <a:xfrm>
          <a:off x="0" y="0"/>
          <a:ext cx="0" cy="0"/>
          <a:chOff x="0" y="0"/>
          <a:chExt cx="0" cy="0"/>
        </a:xfrm>
      </p:grpSpPr>
      <p:sp>
        <p:nvSpPr>
          <p:cNvPr id="19" name="Google Shape;19;p14"/>
          <p:cNvSpPr/>
          <p:nvPr/>
        </p:nvSpPr>
        <p:spPr>
          <a:xfrm>
            <a:off x="-285351" y="-3801001"/>
            <a:ext cx="8860627" cy="4538572"/>
          </a:xfrm>
          <a:custGeom>
            <a:avLst/>
            <a:gdLst/>
            <a:ahLst/>
            <a:cxnLst/>
            <a:rect l="l" t="t" r="r" b="b"/>
            <a:pathLst>
              <a:path w="8860627" h="4538572" extrusionOk="0">
                <a:moveTo>
                  <a:pt x="3984" y="0"/>
                </a:moveTo>
                <a:lnTo>
                  <a:pt x="8860627" y="0"/>
                </a:lnTo>
                <a:lnTo>
                  <a:pt x="8860627" y="3417486"/>
                </a:lnTo>
                <a:lnTo>
                  <a:pt x="2617319" y="4511275"/>
                </a:lnTo>
                <a:cubicBezTo>
                  <a:pt x="1638292" y="4682794"/>
                  <a:pt x="705590" y="4028180"/>
                  <a:pt x="534070" y="3049153"/>
                </a:cubicBezTo>
                <a:lnTo>
                  <a:pt x="0" y="698"/>
                </a:lnTo>
                <a:lnTo>
                  <a:pt x="3984" y="0"/>
                </a:lnTo>
                <a:close/>
              </a:path>
            </a:pathLst>
          </a:custGeom>
          <a:solidFill>
            <a:srgbClr val="01509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 name="Google Shape;20;p14"/>
          <p:cNvSpPr txBox="1"/>
          <p:nvPr/>
        </p:nvSpPr>
        <p:spPr>
          <a:xfrm>
            <a:off x="7120646" y="4767264"/>
            <a:ext cx="1744715" cy="273844"/>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800"/>
              <a:buFont typeface="Arial"/>
              <a:buNone/>
            </a:pPr>
            <a:r>
              <a:rPr lang="de-DE" sz="800" b="1" i="0" u="none" strike="noStrike" cap="none">
                <a:solidFill>
                  <a:srgbClr val="005095"/>
                </a:solidFill>
                <a:latin typeface="Arial"/>
                <a:ea typeface="Arial"/>
                <a:cs typeface="Arial"/>
                <a:sym typeface="Arial"/>
              </a:rPr>
              <a:t>COME RES Project</a:t>
            </a:r>
            <a:endParaRPr sz="1400" b="0" i="0" u="none" strike="noStrike" cap="none">
              <a:solidFill>
                <a:srgbClr val="000000"/>
              </a:solidFill>
              <a:latin typeface="Arial"/>
              <a:ea typeface="Arial"/>
              <a:cs typeface="Arial"/>
              <a:sym typeface="Arial"/>
            </a:endParaRPr>
          </a:p>
        </p:txBody>
      </p:sp>
      <p:sp>
        <p:nvSpPr>
          <p:cNvPr id="21" name="Google Shape;21;p14"/>
          <p:cNvSpPr txBox="1"/>
          <p:nvPr/>
        </p:nvSpPr>
        <p:spPr>
          <a:xfrm>
            <a:off x="6731762" y="91146"/>
            <a:ext cx="2133600" cy="273844"/>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800"/>
              <a:buFont typeface="Arial"/>
              <a:buNone/>
            </a:pPr>
            <a:fld id="{00000000-1234-1234-1234-123412341234}" type="slidenum">
              <a:rPr lang="de-DE" sz="800" b="1" i="0" u="none" strike="noStrike" cap="none">
                <a:solidFill>
                  <a:srgbClr val="005095"/>
                </a:solidFill>
                <a:latin typeface="Arial"/>
                <a:ea typeface="Arial"/>
                <a:cs typeface="Arial"/>
                <a:sym typeface="Arial"/>
              </a:rPr>
              <a:t>‹#›</a:t>
            </a:fld>
            <a:endParaRPr sz="800" b="1" i="0" u="none" strike="noStrike" cap="none">
              <a:solidFill>
                <a:srgbClr val="005095"/>
              </a:solidFill>
              <a:latin typeface="Arial"/>
              <a:ea typeface="Arial"/>
              <a:cs typeface="Arial"/>
              <a:sym typeface="Arial"/>
            </a:endParaRPr>
          </a:p>
        </p:txBody>
      </p:sp>
      <p:pic>
        <p:nvPicPr>
          <p:cNvPr id="22" name="Google Shape;22;p14"/>
          <p:cNvPicPr preferRelativeResize="0"/>
          <p:nvPr/>
        </p:nvPicPr>
        <p:blipFill rotWithShape="1">
          <a:blip r:embed="rId2">
            <a:alphaModFix/>
          </a:blip>
          <a:srcRect/>
          <a:stretch/>
        </p:blipFill>
        <p:spPr>
          <a:xfrm>
            <a:off x="378126" y="170473"/>
            <a:ext cx="810000" cy="464492"/>
          </a:xfrm>
          <a:prstGeom prst="rect">
            <a:avLst/>
          </a:prstGeom>
          <a:noFill/>
          <a:ln>
            <a:noFill/>
          </a:ln>
        </p:spPr>
      </p:pic>
      <p:sp>
        <p:nvSpPr>
          <p:cNvPr id="23" name="Google Shape;23;p14"/>
          <p:cNvSpPr txBox="1">
            <a:spLocks noGrp="1"/>
          </p:cNvSpPr>
          <p:nvPr>
            <p:ph type="body" idx="1"/>
          </p:nvPr>
        </p:nvSpPr>
        <p:spPr>
          <a:xfrm>
            <a:off x="312738" y="1433210"/>
            <a:ext cx="8228012" cy="31943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80"/>
              </a:spcBef>
              <a:spcAft>
                <a:spcPts val="0"/>
              </a:spcAft>
              <a:buClr>
                <a:srgbClr val="343433"/>
              </a:buClr>
              <a:buSzPts val="1400"/>
              <a:buFont typeface="Arial"/>
              <a:buNone/>
              <a:defRPr sz="1400" b="0" i="0" u="none" strike="noStrike" cap="none">
                <a:solidFill>
                  <a:srgbClr val="343433"/>
                </a:solidFill>
                <a:latin typeface="Arial"/>
                <a:ea typeface="Arial"/>
                <a:cs typeface="Arial"/>
                <a:sym typeface="Arial"/>
              </a:defRPr>
            </a:lvl1pPr>
            <a:lvl2pPr marL="914400" marR="0" lvl="1" indent="-317500" algn="l" rtl="0">
              <a:lnSpc>
                <a:spcPct val="100000"/>
              </a:lnSpc>
              <a:spcBef>
                <a:spcPts val="280"/>
              </a:spcBef>
              <a:spcAft>
                <a:spcPts val="0"/>
              </a:spcAft>
              <a:buClr>
                <a:srgbClr val="BBD034"/>
              </a:buClr>
              <a:buSzPts val="1400"/>
              <a:buFont typeface="Arial"/>
              <a:buChar char="•"/>
              <a:defRPr sz="1400" b="0" i="0" u="none" strike="noStrike" cap="none">
                <a:solidFill>
                  <a:srgbClr val="343433"/>
                </a:solidFill>
                <a:latin typeface="Arial"/>
                <a:ea typeface="Arial"/>
                <a:cs typeface="Arial"/>
                <a:sym typeface="Arial"/>
              </a:defRPr>
            </a:lvl2pPr>
            <a:lvl3pPr marL="1371600" marR="0" lvl="2" indent="-317500" algn="l" rtl="0">
              <a:lnSpc>
                <a:spcPct val="100000"/>
              </a:lnSpc>
              <a:spcBef>
                <a:spcPts val="280"/>
              </a:spcBef>
              <a:spcAft>
                <a:spcPts val="0"/>
              </a:spcAft>
              <a:buClr>
                <a:srgbClr val="343433"/>
              </a:buClr>
              <a:buSzPts val="1400"/>
              <a:buFont typeface="Arial"/>
              <a:buChar char="•"/>
              <a:defRPr sz="1400" b="0" i="0" u="none" strike="noStrike" cap="none">
                <a:solidFill>
                  <a:srgbClr val="343433"/>
                </a:solidFill>
                <a:latin typeface="Arial"/>
                <a:ea typeface="Arial"/>
                <a:cs typeface="Arial"/>
                <a:sym typeface="Arial"/>
              </a:defRPr>
            </a:lvl3pPr>
            <a:lvl4pPr marL="1828800" marR="0" lvl="3" indent="-317500" algn="l" rtl="0">
              <a:lnSpc>
                <a:spcPct val="100000"/>
              </a:lnSpc>
              <a:spcBef>
                <a:spcPts val="280"/>
              </a:spcBef>
              <a:spcAft>
                <a:spcPts val="0"/>
              </a:spcAft>
              <a:buClr>
                <a:srgbClr val="343433"/>
              </a:buClr>
              <a:buSzPts val="1400"/>
              <a:buFont typeface="Arial"/>
              <a:buChar char="–"/>
              <a:defRPr sz="1400" b="0" i="0" u="none" strike="noStrike" cap="none">
                <a:solidFill>
                  <a:srgbClr val="343433"/>
                </a:solidFill>
                <a:latin typeface="Arial"/>
                <a:ea typeface="Arial"/>
                <a:cs typeface="Arial"/>
                <a:sym typeface="Arial"/>
              </a:defRPr>
            </a:lvl4pPr>
            <a:lvl5pPr marL="2286000" marR="0" lvl="4" indent="-317500" algn="l" rtl="0">
              <a:lnSpc>
                <a:spcPct val="100000"/>
              </a:lnSpc>
              <a:spcBef>
                <a:spcPts val="280"/>
              </a:spcBef>
              <a:spcAft>
                <a:spcPts val="0"/>
              </a:spcAft>
              <a:buClr>
                <a:srgbClr val="343433"/>
              </a:buClr>
              <a:buSzPts val="1400"/>
              <a:buFont typeface="Arial"/>
              <a:buChar char="»"/>
              <a:defRPr sz="1400" b="0" i="0" u="none" strike="noStrike" cap="none">
                <a:solidFill>
                  <a:srgbClr val="343433"/>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Google Shape;24;p14"/>
          <p:cNvSpPr txBox="1">
            <a:spLocks noGrp="1"/>
          </p:cNvSpPr>
          <p:nvPr>
            <p:ph type="body" idx="2"/>
          </p:nvPr>
        </p:nvSpPr>
        <p:spPr>
          <a:xfrm>
            <a:off x="312738" y="840177"/>
            <a:ext cx="3832225" cy="3714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560"/>
              </a:spcBef>
              <a:spcAft>
                <a:spcPts val="0"/>
              </a:spcAft>
              <a:buClr>
                <a:srgbClr val="005095"/>
              </a:buClr>
              <a:buSzPts val="2800"/>
              <a:buFont typeface="Arial"/>
              <a:buNone/>
              <a:defRPr sz="2800" b="1" i="0" u="none" strike="noStrike" cap="none">
                <a:solidFill>
                  <a:srgbClr val="005095"/>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el und Inhalt">
  <p:cSld name="2_Titel und Inhalt">
    <p:spTree>
      <p:nvGrpSpPr>
        <p:cNvPr id="1" name="Shape 25"/>
        <p:cNvGrpSpPr/>
        <p:nvPr/>
      </p:nvGrpSpPr>
      <p:grpSpPr>
        <a:xfrm>
          <a:off x="0" y="0"/>
          <a:ext cx="0" cy="0"/>
          <a:chOff x="0" y="0"/>
          <a:chExt cx="0" cy="0"/>
        </a:xfrm>
      </p:grpSpPr>
      <p:sp>
        <p:nvSpPr>
          <p:cNvPr id="26" name="Google Shape;26;p15"/>
          <p:cNvSpPr/>
          <p:nvPr/>
        </p:nvSpPr>
        <p:spPr>
          <a:xfrm>
            <a:off x="-319382" y="-3822885"/>
            <a:ext cx="8860627" cy="4538572"/>
          </a:xfrm>
          <a:custGeom>
            <a:avLst/>
            <a:gdLst/>
            <a:ahLst/>
            <a:cxnLst/>
            <a:rect l="l" t="t" r="r" b="b"/>
            <a:pathLst>
              <a:path w="8860627" h="4538572" extrusionOk="0">
                <a:moveTo>
                  <a:pt x="3984" y="0"/>
                </a:moveTo>
                <a:lnTo>
                  <a:pt x="8860627" y="0"/>
                </a:lnTo>
                <a:lnTo>
                  <a:pt x="8860627" y="3417486"/>
                </a:lnTo>
                <a:lnTo>
                  <a:pt x="2617319" y="4511275"/>
                </a:lnTo>
                <a:cubicBezTo>
                  <a:pt x="1638292" y="4682794"/>
                  <a:pt x="705590" y="4028180"/>
                  <a:pt x="534070" y="3049153"/>
                </a:cubicBezTo>
                <a:lnTo>
                  <a:pt x="0" y="698"/>
                </a:lnTo>
                <a:lnTo>
                  <a:pt x="3984" y="0"/>
                </a:lnTo>
                <a:close/>
              </a:path>
            </a:pathLst>
          </a:custGeom>
          <a:solidFill>
            <a:srgbClr val="01509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 name="Google Shape;27;p15"/>
          <p:cNvSpPr txBox="1"/>
          <p:nvPr/>
        </p:nvSpPr>
        <p:spPr>
          <a:xfrm>
            <a:off x="3926252" y="4767264"/>
            <a:ext cx="4939110" cy="273844"/>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800"/>
              <a:buFont typeface="Arial"/>
              <a:buNone/>
            </a:pPr>
            <a:r>
              <a:rPr lang="de-DE" sz="800" b="1" i="0" u="none" strike="noStrike" cap="none">
                <a:solidFill>
                  <a:srgbClr val="005095"/>
                </a:solidFill>
                <a:latin typeface="Arial"/>
                <a:ea typeface="Arial"/>
                <a:cs typeface="Arial"/>
                <a:sym typeface="Arial"/>
              </a:rPr>
              <a:t>COME RES Project</a:t>
            </a:r>
            <a:endParaRPr sz="1400" b="0" i="0" u="none" strike="noStrike" cap="none">
              <a:solidFill>
                <a:srgbClr val="000000"/>
              </a:solidFill>
              <a:latin typeface="Arial"/>
              <a:ea typeface="Arial"/>
              <a:cs typeface="Arial"/>
              <a:sym typeface="Arial"/>
            </a:endParaRPr>
          </a:p>
        </p:txBody>
      </p:sp>
      <p:sp>
        <p:nvSpPr>
          <p:cNvPr id="28" name="Google Shape;28;p15"/>
          <p:cNvSpPr txBox="1"/>
          <p:nvPr/>
        </p:nvSpPr>
        <p:spPr>
          <a:xfrm>
            <a:off x="6731762" y="91146"/>
            <a:ext cx="2133600" cy="273844"/>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800"/>
              <a:buFont typeface="Arial"/>
              <a:buNone/>
            </a:pPr>
            <a:fld id="{00000000-1234-1234-1234-123412341234}" type="slidenum">
              <a:rPr lang="de-DE" sz="800" b="1" i="0" u="none" strike="noStrike" cap="none">
                <a:solidFill>
                  <a:srgbClr val="005095"/>
                </a:solidFill>
                <a:latin typeface="Arial"/>
                <a:ea typeface="Arial"/>
                <a:cs typeface="Arial"/>
                <a:sym typeface="Arial"/>
              </a:rPr>
              <a:t>‹#›</a:t>
            </a:fld>
            <a:endParaRPr sz="800" b="1" i="0" u="none" strike="noStrike" cap="none">
              <a:solidFill>
                <a:srgbClr val="005095"/>
              </a:solidFill>
              <a:latin typeface="Arial"/>
              <a:ea typeface="Arial"/>
              <a:cs typeface="Arial"/>
              <a:sym typeface="Arial"/>
            </a:endParaRPr>
          </a:p>
        </p:txBody>
      </p:sp>
      <p:pic>
        <p:nvPicPr>
          <p:cNvPr id="29" name="Google Shape;29;p15"/>
          <p:cNvPicPr preferRelativeResize="0"/>
          <p:nvPr/>
        </p:nvPicPr>
        <p:blipFill rotWithShape="1">
          <a:blip r:embed="rId2">
            <a:alphaModFix/>
          </a:blip>
          <a:srcRect/>
          <a:stretch/>
        </p:blipFill>
        <p:spPr>
          <a:xfrm>
            <a:off x="378126" y="170473"/>
            <a:ext cx="810000" cy="46449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Titelfolie">
  <p:cSld name="3_Titelfolie">
    <p:spTree>
      <p:nvGrpSpPr>
        <p:cNvPr id="1" name="Shape 30"/>
        <p:cNvGrpSpPr/>
        <p:nvPr/>
      </p:nvGrpSpPr>
      <p:grpSpPr>
        <a:xfrm>
          <a:off x="0" y="0"/>
          <a:ext cx="0" cy="0"/>
          <a:chOff x="0" y="0"/>
          <a:chExt cx="0" cy="0"/>
        </a:xfrm>
      </p:grpSpPr>
      <p:sp>
        <p:nvSpPr>
          <p:cNvPr id="31" name="Google Shape;31;p16"/>
          <p:cNvSpPr/>
          <p:nvPr/>
        </p:nvSpPr>
        <p:spPr>
          <a:xfrm>
            <a:off x="283373" y="-1815345"/>
            <a:ext cx="8860627" cy="4538572"/>
          </a:xfrm>
          <a:custGeom>
            <a:avLst/>
            <a:gdLst/>
            <a:ahLst/>
            <a:cxnLst/>
            <a:rect l="l" t="t" r="r" b="b"/>
            <a:pathLst>
              <a:path w="8860627" h="4538572" extrusionOk="0">
                <a:moveTo>
                  <a:pt x="3984" y="0"/>
                </a:moveTo>
                <a:lnTo>
                  <a:pt x="8860627" y="0"/>
                </a:lnTo>
                <a:lnTo>
                  <a:pt x="8860627" y="3417486"/>
                </a:lnTo>
                <a:lnTo>
                  <a:pt x="2617319" y="4511275"/>
                </a:lnTo>
                <a:cubicBezTo>
                  <a:pt x="1638292" y="4682794"/>
                  <a:pt x="705590" y="4028180"/>
                  <a:pt x="534070" y="3049153"/>
                </a:cubicBezTo>
                <a:lnTo>
                  <a:pt x="0" y="698"/>
                </a:lnTo>
                <a:lnTo>
                  <a:pt x="3984" y="0"/>
                </a:lnTo>
                <a:close/>
              </a:path>
            </a:pathLst>
          </a:custGeom>
          <a:solidFill>
            <a:srgbClr val="01509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2" name="Google Shape;32;p16"/>
          <p:cNvPicPr preferRelativeResize="0"/>
          <p:nvPr/>
        </p:nvPicPr>
        <p:blipFill rotWithShape="1">
          <a:blip r:embed="rId2">
            <a:alphaModFix/>
          </a:blip>
          <a:srcRect/>
          <a:stretch/>
        </p:blipFill>
        <p:spPr>
          <a:xfrm>
            <a:off x="7098297" y="1376295"/>
            <a:ext cx="1620000" cy="128822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4_Titelfolie">
  <p:cSld name="4_Titelfolie">
    <p:spTree>
      <p:nvGrpSpPr>
        <p:cNvPr id="1" name="Shape 33"/>
        <p:cNvGrpSpPr/>
        <p:nvPr/>
      </p:nvGrpSpPr>
      <p:grpSpPr>
        <a:xfrm>
          <a:off x="0" y="0"/>
          <a:ext cx="0" cy="0"/>
          <a:chOff x="0" y="0"/>
          <a:chExt cx="0" cy="0"/>
        </a:xfrm>
      </p:grpSpPr>
      <p:sp>
        <p:nvSpPr>
          <p:cNvPr id="34" name="Google Shape;34;p17"/>
          <p:cNvSpPr/>
          <p:nvPr/>
        </p:nvSpPr>
        <p:spPr>
          <a:xfrm>
            <a:off x="283373" y="-1815345"/>
            <a:ext cx="8860627" cy="4538572"/>
          </a:xfrm>
          <a:custGeom>
            <a:avLst/>
            <a:gdLst/>
            <a:ahLst/>
            <a:cxnLst/>
            <a:rect l="l" t="t" r="r" b="b"/>
            <a:pathLst>
              <a:path w="8860627" h="4538572" extrusionOk="0">
                <a:moveTo>
                  <a:pt x="3984" y="0"/>
                </a:moveTo>
                <a:lnTo>
                  <a:pt x="8860627" y="0"/>
                </a:lnTo>
                <a:lnTo>
                  <a:pt x="8860627" y="3417486"/>
                </a:lnTo>
                <a:lnTo>
                  <a:pt x="2617319" y="4511275"/>
                </a:lnTo>
                <a:cubicBezTo>
                  <a:pt x="1638292" y="4682794"/>
                  <a:pt x="705590" y="4028180"/>
                  <a:pt x="534070" y="3049153"/>
                </a:cubicBezTo>
                <a:lnTo>
                  <a:pt x="0" y="698"/>
                </a:lnTo>
                <a:lnTo>
                  <a:pt x="3984" y="0"/>
                </a:lnTo>
                <a:close/>
              </a:path>
            </a:pathLst>
          </a:custGeom>
          <a:solidFill>
            <a:srgbClr val="7E44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5" name="Google Shape;35;p17"/>
          <p:cNvPicPr preferRelativeResize="0"/>
          <p:nvPr/>
        </p:nvPicPr>
        <p:blipFill rotWithShape="1">
          <a:blip r:embed="rId2">
            <a:alphaModFix/>
          </a:blip>
          <a:srcRect/>
          <a:stretch/>
        </p:blipFill>
        <p:spPr>
          <a:xfrm>
            <a:off x="7098297" y="1376295"/>
            <a:ext cx="1620000" cy="128822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el und Inhalt">
  <p:cSld name="1_Titel und Inhalt">
    <p:spTree>
      <p:nvGrpSpPr>
        <p:cNvPr id="1" name="Shape 36"/>
        <p:cNvGrpSpPr/>
        <p:nvPr/>
      </p:nvGrpSpPr>
      <p:grpSpPr>
        <a:xfrm>
          <a:off x="0" y="0"/>
          <a:ext cx="0" cy="0"/>
          <a:chOff x="0" y="0"/>
          <a:chExt cx="0" cy="0"/>
        </a:xfrm>
      </p:grpSpPr>
      <p:sp>
        <p:nvSpPr>
          <p:cNvPr id="37" name="Google Shape;37;p18"/>
          <p:cNvSpPr/>
          <p:nvPr/>
        </p:nvSpPr>
        <p:spPr>
          <a:xfrm>
            <a:off x="-319382" y="-3822885"/>
            <a:ext cx="8860627" cy="4538572"/>
          </a:xfrm>
          <a:custGeom>
            <a:avLst/>
            <a:gdLst/>
            <a:ahLst/>
            <a:cxnLst/>
            <a:rect l="l" t="t" r="r" b="b"/>
            <a:pathLst>
              <a:path w="8860627" h="4538572" extrusionOk="0">
                <a:moveTo>
                  <a:pt x="3984" y="0"/>
                </a:moveTo>
                <a:lnTo>
                  <a:pt x="8860627" y="0"/>
                </a:lnTo>
                <a:lnTo>
                  <a:pt x="8860627" y="3417486"/>
                </a:lnTo>
                <a:lnTo>
                  <a:pt x="2617319" y="4511275"/>
                </a:lnTo>
                <a:cubicBezTo>
                  <a:pt x="1638292" y="4682794"/>
                  <a:pt x="705590" y="4028180"/>
                  <a:pt x="534070" y="3049153"/>
                </a:cubicBezTo>
                <a:lnTo>
                  <a:pt x="0" y="698"/>
                </a:lnTo>
                <a:lnTo>
                  <a:pt x="3984" y="0"/>
                </a:lnTo>
                <a:close/>
              </a:path>
            </a:pathLst>
          </a:custGeom>
          <a:solidFill>
            <a:srgbClr val="7E44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 name="Google Shape;38;p18"/>
          <p:cNvSpPr txBox="1"/>
          <p:nvPr/>
        </p:nvSpPr>
        <p:spPr>
          <a:xfrm>
            <a:off x="3926252" y="4767264"/>
            <a:ext cx="4939110" cy="273844"/>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800"/>
              <a:buFont typeface="Arial"/>
              <a:buNone/>
            </a:pPr>
            <a:r>
              <a:rPr lang="de-DE" sz="800" b="1" i="0" u="none" strike="noStrike" cap="none">
                <a:solidFill>
                  <a:srgbClr val="005095"/>
                </a:solidFill>
                <a:latin typeface="Arial"/>
                <a:ea typeface="Arial"/>
                <a:cs typeface="Arial"/>
                <a:sym typeface="Arial"/>
              </a:rPr>
              <a:t>COME RES Project</a:t>
            </a:r>
            <a:endParaRPr sz="1400" b="0" i="0" u="none" strike="noStrike" cap="none">
              <a:solidFill>
                <a:srgbClr val="000000"/>
              </a:solidFill>
              <a:latin typeface="Arial"/>
              <a:ea typeface="Arial"/>
              <a:cs typeface="Arial"/>
              <a:sym typeface="Arial"/>
            </a:endParaRPr>
          </a:p>
        </p:txBody>
      </p:sp>
      <p:sp>
        <p:nvSpPr>
          <p:cNvPr id="39" name="Google Shape;39;p18"/>
          <p:cNvSpPr txBox="1"/>
          <p:nvPr/>
        </p:nvSpPr>
        <p:spPr>
          <a:xfrm>
            <a:off x="6731762" y="91146"/>
            <a:ext cx="2133600" cy="273844"/>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800"/>
              <a:buFont typeface="Arial"/>
              <a:buNone/>
            </a:pPr>
            <a:fld id="{00000000-1234-1234-1234-123412341234}" type="slidenum">
              <a:rPr lang="de-DE" sz="800" b="1" i="0" u="none" strike="noStrike" cap="none">
                <a:solidFill>
                  <a:srgbClr val="005095"/>
                </a:solidFill>
                <a:latin typeface="Arial"/>
                <a:ea typeface="Arial"/>
                <a:cs typeface="Arial"/>
                <a:sym typeface="Arial"/>
              </a:rPr>
              <a:t>‹#›</a:t>
            </a:fld>
            <a:endParaRPr sz="800" b="1" i="0" u="none" strike="noStrike" cap="none">
              <a:solidFill>
                <a:srgbClr val="005095"/>
              </a:solidFill>
              <a:latin typeface="Arial"/>
              <a:ea typeface="Arial"/>
              <a:cs typeface="Arial"/>
              <a:sym typeface="Arial"/>
            </a:endParaRPr>
          </a:p>
        </p:txBody>
      </p:sp>
      <p:pic>
        <p:nvPicPr>
          <p:cNvPr id="40" name="Google Shape;40;p18"/>
          <p:cNvPicPr preferRelativeResize="0"/>
          <p:nvPr/>
        </p:nvPicPr>
        <p:blipFill rotWithShape="1">
          <a:blip r:embed="rId2">
            <a:alphaModFix/>
          </a:blip>
          <a:srcRect/>
          <a:stretch/>
        </p:blipFill>
        <p:spPr>
          <a:xfrm>
            <a:off x="378126" y="170473"/>
            <a:ext cx="810000" cy="46449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p:nvPr/>
        </p:nvSpPr>
        <p:spPr>
          <a:xfrm>
            <a:off x="2438403" y="1676400"/>
            <a:ext cx="18473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 name="Google Shape;11;p11"/>
          <p:cNvSpPr txBox="1"/>
          <p:nvPr/>
        </p:nvSpPr>
        <p:spPr>
          <a:xfrm>
            <a:off x="1574803" y="3352800"/>
            <a:ext cx="18473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7.jpg"/><Relationship Id="rId7" Type="http://schemas.openxmlformats.org/officeDocument/2006/relationships/image" Target="../media/image11.jpg"/><Relationship Id="rId12" Type="http://schemas.openxmlformats.org/officeDocument/2006/relationships/image" Target="../media/image14.jpg"/><Relationship Id="rId17" Type="http://schemas.openxmlformats.org/officeDocument/2006/relationships/image" Target="../media/image19.png"/><Relationship Id="rId2" Type="http://schemas.openxmlformats.org/officeDocument/2006/relationships/notesSlide" Target="../notesSlides/notesSlide7.xml"/><Relationship Id="rId16"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10.png"/><Relationship Id="rId11" Type="http://schemas.openxmlformats.org/officeDocument/2006/relationships/image" Target="../media/image13.png"/><Relationship Id="rId5" Type="http://schemas.openxmlformats.org/officeDocument/2006/relationships/image" Target="../media/image9.jpg"/><Relationship Id="rId15" Type="http://schemas.openxmlformats.org/officeDocument/2006/relationships/image" Target="../media/image17.jpg"/><Relationship Id="rId10" Type="http://schemas.openxmlformats.org/officeDocument/2006/relationships/image" Target="../media/image5.jpg"/><Relationship Id="rId19" Type="http://schemas.openxmlformats.org/officeDocument/2006/relationships/image" Target="../media/image21.jpg"/><Relationship Id="rId4" Type="http://schemas.openxmlformats.org/officeDocument/2006/relationships/image" Target="../media/image8.png"/><Relationship Id="rId9" Type="http://schemas.openxmlformats.org/officeDocument/2006/relationships/image" Target="../media/image4.png"/><Relationship Id="rId1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1"/>
          <p:cNvSpPr txBox="1">
            <a:spLocks noGrp="1"/>
          </p:cNvSpPr>
          <p:nvPr>
            <p:ph type="body" idx="1"/>
          </p:nvPr>
        </p:nvSpPr>
        <p:spPr>
          <a:xfrm>
            <a:off x="1568266" y="2207723"/>
            <a:ext cx="6586827" cy="92296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3000"/>
              <a:buNone/>
            </a:pPr>
            <a:r>
              <a:rPr lang="de-DE" dirty="0"/>
              <a:t>COME RES </a:t>
            </a:r>
            <a:r>
              <a:rPr lang="de-DE" dirty="0" err="1"/>
              <a:t>projekts</a:t>
            </a:r>
            <a:endParaRPr dirty="0"/>
          </a:p>
        </p:txBody>
      </p:sp>
      <p:sp>
        <p:nvSpPr>
          <p:cNvPr id="46" name="Google Shape;46;p1"/>
          <p:cNvSpPr txBox="1">
            <a:spLocks noGrp="1"/>
          </p:cNvSpPr>
          <p:nvPr>
            <p:ph type="body" idx="2"/>
          </p:nvPr>
        </p:nvSpPr>
        <p:spPr>
          <a:xfrm>
            <a:off x="1117784" y="3130683"/>
            <a:ext cx="6457950" cy="9937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1400"/>
              <a:buNone/>
            </a:pPr>
            <a:r>
              <a:rPr lang="de-DE" dirty="0"/>
              <a:t>Aija Zu</a:t>
            </a:r>
            <a:r>
              <a:rPr lang="lv-LV" dirty="0"/>
              <a:t>čika</a:t>
            </a:r>
            <a:endParaRPr dirty="0"/>
          </a:p>
          <a:p>
            <a:pPr marL="0" lvl="0" indent="0" algn="l" rtl="0">
              <a:lnSpc>
                <a:spcPct val="100000"/>
              </a:lnSpc>
              <a:spcBef>
                <a:spcPts val="0"/>
              </a:spcBef>
              <a:spcAft>
                <a:spcPts val="0"/>
              </a:spcAft>
              <a:buClr>
                <a:schemeClr val="lt1"/>
              </a:buClr>
              <a:buSzPts val="1400"/>
              <a:buNone/>
            </a:pPr>
            <a:r>
              <a:rPr lang="lv-LV" dirty="0"/>
              <a:t>L</a:t>
            </a:r>
            <a:r>
              <a:rPr lang="en-GB" dirty="0" err="1"/>
              <a:t>atvijas</a:t>
            </a:r>
            <a:r>
              <a:rPr lang="en-GB" dirty="0"/>
              <a:t> </a:t>
            </a:r>
            <a:r>
              <a:rPr lang="en-GB" dirty="0" err="1"/>
              <a:t>nacionālā</a:t>
            </a:r>
            <a:r>
              <a:rPr lang="en-GB" dirty="0"/>
              <a:t> </a:t>
            </a:r>
            <a:r>
              <a:rPr lang="en-GB" dirty="0" err="1"/>
              <a:t>foruma</a:t>
            </a:r>
            <a:r>
              <a:rPr lang="en-GB" dirty="0"/>
              <a:t> </a:t>
            </a:r>
            <a:r>
              <a:rPr lang="en-GB" dirty="0" err="1"/>
              <a:t>tematiskā</a:t>
            </a:r>
            <a:r>
              <a:rPr lang="en-GB" dirty="0"/>
              <a:t> </a:t>
            </a:r>
            <a:r>
              <a:rPr lang="en-GB" dirty="0" err="1"/>
              <a:t>sanāksme</a:t>
            </a:r>
            <a:r>
              <a:rPr lang="en-GB" dirty="0"/>
              <a:t> un </a:t>
            </a:r>
            <a:r>
              <a:rPr lang="en-GB" dirty="0" err="1"/>
              <a:t>politiskā</a:t>
            </a:r>
            <a:r>
              <a:rPr lang="en-GB" dirty="0"/>
              <a:t> </a:t>
            </a:r>
            <a:r>
              <a:rPr lang="en-GB" dirty="0" err="1"/>
              <a:t>diskusija</a:t>
            </a:r>
            <a:endParaRPr lang="lv-LV" dirty="0"/>
          </a:p>
          <a:p>
            <a:pPr marL="0" lvl="0" indent="0" algn="l" rtl="0">
              <a:lnSpc>
                <a:spcPct val="100000"/>
              </a:lnSpc>
              <a:spcBef>
                <a:spcPts val="0"/>
              </a:spcBef>
              <a:spcAft>
                <a:spcPts val="0"/>
              </a:spcAft>
              <a:buClr>
                <a:schemeClr val="lt1"/>
              </a:buClr>
              <a:buSzPts val="1400"/>
              <a:buNone/>
            </a:pPr>
            <a:r>
              <a:rPr lang="lv-LV" dirty="0"/>
              <a:t>17.06.2021.</a:t>
            </a:r>
            <a:endParaRPr dirty="0"/>
          </a:p>
        </p:txBody>
      </p:sp>
      <p:pic>
        <p:nvPicPr>
          <p:cNvPr id="5" name="Google Shape;106;p9">
            <a:extLst>
              <a:ext uri="{FF2B5EF4-FFF2-40B4-BE49-F238E27FC236}">
                <a16:creationId xmlns:a16="http://schemas.microsoft.com/office/drawing/2014/main" id="{978CA1F8-25BC-4D88-A12A-20A7B4F37790}"/>
              </a:ext>
            </a:extLst>
          </p:cNvPr>
          <p:cNvPicPr preferRelativeResize="0"/>
          <p:nvPr/>
        </p:nvPicPr>
        <p:blipFill rotWithShape="1">
          <a:blip r:embed="rId3">
            <a:alphaModFix/>
          </a:blip>
          <a:srcRect/>
          <a:stretch/>
        </p:blipFill>
        <p:spPr>
          <a:xfrm>
            <a:off x="6742942" y="127929"/>
            <a:ext cx="1179822" cy="584840"/>
          </a:xfrm>
          <a:prstGeom prst="rect">
            <a:avLst/>
          </a:prstGeom>
          <a:noFill/>
          <a:ln>
            <a:noFill/>
          </a:ln>
        </p:spPr>
      </p:pic>
      <p:pic>
        <p:nvPicPr>
          <p:cNvPr id="6" name="Google Shape;107;p9">
            <a:extLst>
              <a:ext uri="{FF2B5EF4-FFF2-40B4-BE49-F238E27FC236}">
                <a16:creationId xmlns:a16="http://schemas.microsoft.com/office/drawing/2014/main" id="{09CE1789-0097-487F-899A-8C92B7770DC8}"/>
              </a:ext>
            </a:extLst>
          </p:cNvPr>
          <p:cNvPicPr preferRelativeResize="0"/>
          <p:nvPr/>
        </p:nvPicPr>
        <p:blipFill rotWithShape="1">
          <a:blip r:embed="rId4">
            <a:alphaModFix/>
          </a:blip>
          <a:srcRect/>
          <a:stretch/>
        </p:blipFill>
        <p:spPr>
          <a:xfrm>
            <a:off x="8026215" y="127930"/>
            <a:ext cx="972497" cy="58484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F9049E-E31F-4CF7-9532-22B0B59C71C4}"/>
              </a:ext>
            </a:extLst>
          </p:cNvPr>
          <p:cNvSpPr>
            <a:spLocks noGrp="1"/>
          </p:cNvSpPr>
          <p:nvPr>
            <p:ph type="body" idx="1"/>
          </p:nvPr>
        </p:nvSpPr>
        <p:spPr>
          <a:xfrm>
            <a:off x="0" y="1540042"/>
            <a:ext cx="8922619" cy="2712872"/>
          </a:xfrm>
        </p:spPr>
        <p:txBody>
          <a:bodyPr/>
          <a:lstStyle/>
          <a:p>
            <a:r>
              <a:rPr lang="lv-LV" sz="1600" dirty="0">
                <a:latin typeface="Times New Roman" panose="02020603050405020304" pitchFamily="18" charset="0"/>
                <a:cs typeface="Times New Roman" panose="02020603050405020304" pitchFamily="18" charset="0"/>
              </a:rPr>
              <a:t>COME RES projektā forumi ir neformāla ieinteresēto pušu diskusiju forma, lai veidotu strukturētu un regulāru dialogu ar mērķi kopīgi rast risinājumus AEK izveides un izaugsmes šķēršļu pārvarēšanai. </a:t>
            </a:r>
            <a:endParaRPr lang="lv-LV" sz="1600" b="1" dirty="0">
              <a:latin typeface="Times New Roman" panose="02020603050405020304" pitchFamily="18" charset="0"/>
              <a:cs typeface="Times New Roman" panose="02020603050405020304" pitchFamily="18" charset="0"/>
            </a:endParaRPr>
          </a:p>
          <a:p>
            <a:endParaRPr lang="lv-LV" sz="1600" b="1" dirty="0">
              <a:latin typeface="Times New Roman" panose="02020603050405020304" pitchFamily="18" charset="0"/>
              <a:cs typeface="Times New Roman" panose="02020603050405020304" pitchFamily="18" charset="0"/>
            </a:endParaRPr>
          </a:p>
          <a:p>
            <a:r>
              <a:rPr lang="lv-LV" sz="1600" b="1" dirty="0">
                <a:latin typeface="Times New Roman" panose="02020603050405020304" pitchFamily="18" charset="0"/>
                <a:cs typeface="Times New Roman" panose="02020603050405020304" pitchFamily="18" charset="0"/>
              </a:rPr>
              <a:t>Darbības</a:t>
            </a:r>
            <a:r>
              <a:rPr lang="lv-LV" sz="1600" dirty="0">
                <a:latin typeface="Times New Roman" panose="02020603050405020304" pitchFamily="18" charset="0"/>
                <a:cs typeface="Times New Roman" panose="02020603050405020304" pitchFamily="18" charset="0"/>
              </a:rPr>
              <a:t>:</a:t>
            </a:r>
          </a:p>
          <a:p>
            <a:r>
              <a:rPr lang="lv-LV" sz="1600" dirty="0">
                <a:latin typeface="Times New Roman" panose="02020603050405020304" pitchFamily="18" charset="0"/>
                <a:cs typeface="Times New Roman" panose="02020603050405020304" pitchFamily="18" charset="0"/>
              </a:rPr>
              <a:t>• veicina pieredzes apmaiņu, </a:t>
            </a:r>
          </a:p>
          <a:p>
            <a:r>
              <a:rPr lang="lv-LV" sz="1600" dirty="0">
                <a:latin typeface="Times New Roman" panose="02020603050405020304" pitchFamily="18" charset="0"/>
                <a:cs typeface="Times New Roman" panose="02020603050405020304" pitchFamily="18" charset="0"/>
              </a:rPr>
              <a:t>• apspriež projekta rezultātus, </a:t>
            </a:r>
          </a:p>
          <a:p>
            <a:r>
              <a:rPr lang="lv-LV" sz="1600" dirty="0">
                <a:latin typeface="Times New Roman" panose="02020603050405020304" pitchFamily="18" charset="0"/>
                <a:cs typeface="Times New Roman" panose="02020603050405020304" pitchFamily="18" charset="0"/>
              </a:rPr>
              <a:t>• apspriež Tīras enerģijas </a:t>
            </a:r>
            <a:r>
              <a:rPr lang="lv-LV" sz="1600" dirty="0" err="1">
                <a:latin typeface="Times New Roman" panose="02020603050405020304" pitchFamily="18" charset="0"/>
                <a:cs typeface="Times New Roman" panose="02020603050405020304" pitchFamily="18" charset="0"/>
              </a:rPr>
              <a:t>pakotnes</a:t>
            </a:r>
            <a:r>
              <a:rPr lang="lv-LV" sz="1600" dirty="0">
                <a:latin typeface="Times New Roman" panose="02020603050405020304" pitchFamily="18" charset="0"/>
                <a:cs typeface="Times New Roman" panose="02020603050405020304" pitchFamily="18" charset="0"/>
              </a:rPr>
              <a:t> un tajā enerģijas kopienu attīstībai izvirzīto nosacījumu pārņemšanu un ieviešanu Latvijā, </a:t>
            </a:r>
          </a:p>
          <a:p>
            <a:r>
              <a:rPr lang="lv-LV" sz="1600" dirty="0">
                <a:latin typeface="Times New Roman" panose="02020603050405020304" pitchFamily="18" charset="0"/>
                <a:cs typeface="Times New Roman" panose="02020603050405020304" pitchFamily="18" charset="0"/>
              </a:rPr>
              <a:t>• palīdz identificēt šķēršļus un virzītājspēkus AEK attīstībai Latvijā, </a:t>
            </a:r>
          </a:p>
          <a:p>
            <a:r>
              <a:rPr lang="lv-LV" sz="1600" dirty="0">
                <a:latin typeface="Times New Roman" panose="02020603050405020304" pitchFamily="18" charset="0"/>
                <a:cs typeface="Times New Roman" panose="02020603050405020304" pitchFamily="18" charset="0"/>
              </a:rPr>
              <a:t>• palīdz noteikt pārbaudītas un novatoriskas koncepcijas un pasākumus, lai veicinātu AEK attīstību,</a:t>
            </a:r>
          </a:p>
          <a:p>
            <a:r>
              <a:rPr lang="lv-LV" sz="1600" dirty="0">
                <a:latin typeface="Times New Roman" panose="02020603050405020304" pitchFamily="18" charset="0"/>
                <a:cs typeface="Times New Roman" panose="02020603050405020304" pitchFamily="18" charset="0"/>
              </a:rPr>
              <a:t>• palīdz identificēt un izvēlēties labas prakses piemērus, novērtē iespējas tos pārņemt, </a:t>
            </a:r>
          </a:p>
          <a:p>
            <a:r>
              <a:rPr lang="lv-LV" sz="1600" dirty="0">
                <a:latin typeface="Times New Roman" panose="02020603050405020304" pitchFamily="18" charset="0"/>
                <a:cs typeface="Times New Roman" panose="02020603050405020304" pitchFamily="18" charset="0"/>
              </a:rPr>
              <a:t>• sniedz atbalstu COME RES projekta partneriem projekta rezultātu izplatīšanā.</a:t>
            </a:r>
            <a:endParaRPr lang="en-GB" sz="1600" dirty="0">
              <a:latin typeface="Times New Roman" panose="02020603050405020304" pitchFamily="18" charset="0"/>
              <a:cs typeface="Times New Roman" panose="02020603050405020304" pitchFamily="18" charset="0"/>
            </a:endParaRPr>
          </a:p>
        </p:txBody>
      </p:sp>
      <p:sp>
        <p:nvSpPr>
          <p:cNvPr id="4" name="Text Placeholder 2">
            <a:extLst>
              <a:ext uri="{FF2B5EF4-FFF2-40B4-BE49-F238E27FC236}">
                <a16:creationId xmlns:a16="http://schemas.microsoft.com/office/drawing/2014/main" id="{007242F7-2973-493D-9966-5F7E7CE15692}"/>
              </a:ext>
            </a:extLst>
          </p:cNvPr>
          <p:cNvSpPr txBox="1">
            <a:spLocks/>
          </p:cNvSpPr>
          <p:nvPr/>
        </p:nvSpPr>
        <p:spPr>
          <a:xfrm>
            <a:off x="0" y="890586"/>
            <a:ext cx="7703502" cy="37147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560"/>
              </a:spcBef>
              <a:spcAft>
                <a:spcPts val="0"/>
              </a:spcAft>
              <a:buClr>
                <a:srgbClr val="005095"/>
              </a:buClr>
              <a:buSzPts val="2800"/>
              <a:buFont typeface="Arial"/>
              <a:buNone/>
              <a:defRPr sz="2800" b="1" i="0" u="none" strike="noStrike" cap="none">
                <a:solidFill>
                  <a:srgbClr val="005095"/>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r>
              <a:rPr lang="lv-LV" sz="2400" dirty="0"/>
              <a:t>Nacionālais forums</a:t>
            </a:r>
            <a:endParaRPr lang="en-GB" sz="2400" dirty="0"/>
          </a:p>
        </p:txBody>
      </p:sp>
    </p:spTree>
    <p:extLst>
      <p:ext uri="{BB962C8B-B14F-4D97-AF65-F5344CB8AC3E}">
        <p14:creationId xmlns:p14="http://schemas.microsoft.com/office/powerpoint/2010/main" val="3002225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 2">
            <a:extLst>
              <a:ext uri="{FF2B5EF4-FFF2-40B4-BE49-F238E27FC236}">
                <a16:creationId xmlns:a16="http://schemas.microsoft.com/office/drawing/2014/main" id="{59AB74F7-B854-4F44-BCB1-1338984BAD38}"/>
              </a:ext>
            </a:extLst>
          </p:cNvPr>
          <p:cNvGraphicFramePr/>
          <p:nvPr>
            <p:extLst>
              <p:ext uri="{D42A27DB-BD31-4B8C-83A1-F6EECF244321}">
                <p14:modId xmlns:p14="http://schemas.microsoft.com/office/powerpoint/2010/main" val="345572810"/>
              </p:ext>
            </p:extLst>
          </p:nvPr>
        </p:nvGraphicFramePr>
        <p:xfrm>
          <a:off x="356134" y="625644"/>
          <a:ext cx="7984238" cy="43178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2307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aphicFrame>
        <p:nvGraphicFramePr>
          <p:cNvPr id="67" name="Google Shape;67;p5"/>
          <p:cNvGraphicFramePr/>
          <p:nvPr>
            <p:extLst>
              <p:ext uri="{D42A27DB-BD31-4B8C-83A1-F6EECF244321}">
                <p14:modId xmlns:p14="http://schemas.microsoft.com/office/powerpoint/2010/main" val="1530324124"/>
              </p:ext>
            </p:extLst>
          </p:nvPr>
        </p:nvGraphicFramePr>
        <p:xfrm>
          <a:off x="182882" y="1232033"/>
          <a:ext cx="8480172" cy="3004686"/>
        </p:xfrm>
        <a:graphic>
          <a:graphicData uri="http://schemas.openxmlformats.org/drawingml/2006/table">
            <a:tbl>
              <a:tblPr firstRow="1" bandRow="1">
                <a:noFill/>
                <a:tableStyleId>{40FF6EE5-0882-48EE-8830-E653FCDFCCD9}</a:tableStyleId>
              </a:tblPr>
              <a:tblGrid>
                <a:gridCol w="1256334">
                  <a:extLst>
                    <a:ext uri="{9D8B030D-6E8A-4147-A177-3AD203B41FA5}">
                      <a16:colId xmlns:a16="http://schemas.microsoft.com/office/drawing/2014/main" val="20000"/>
                    </a:ext>
                  </a:extLst>
                </a:gridCol>
                <a:gridCol w="6289870">
                  <a:extLst>
                    <a:ext uri="{9D8B030D-6E8A-4147-A177-3AD203B41FA5}">
                      <a16:colId xmlns:a16="http://schemas.microsoft.com/office/drawing/2014/main" val="20001"/>
                    </a:ext>
                  </a:extLst>
                </a:gridCol>
                <a:gridCol w="933968">
                  <a:extLst>
                    <a:ext uri="{9D8B030D-6E8A-4147-A177-3AD203B41FA5}">
                      <a16:colId xmlns:a16="http://schemas.microsoft.com/office/drawing/2014/main" val="1281754797"/>
                    </a:ext>
                  </a:extLst>
                </a:gridCol>
              </a:tblGrid>
              <a:tr h="389259">
                <a:tc>
                  <a:txBody>
                    <a:bodyPr/>
                    <a:lstStyle/>
                    <a:p>
                      <a:pPr marL="0" marR="0" lvl="0" indent="0" algn="l" rtl="0">
                        <a:lnSpc>
                          <a:spcPct val="100000"/>
                        </a:lnSpc>
                        <a:spcBef>
                          <a:spcPts val="0"/>
                        </a:spcBef>
                        <a:spcAft>
                          <a:spcPts val="0"/>
                        </a:spcAft>
                        <a:buClr>
                          <a:schemeClr val="dk1"/>
                        </a:buClr>
                        <a:buSzPts val="1100"/>
                        <a:buFont typeface="Arial"/>
                        <a:buNone/>
                      </a:pPr>
                      <a:r>
                        <a:rPr lang="lv-LV" sz="1100" b="1" i="0" u="none" strike="noStrike" cap="none" dirty="0">
                          <a:solidFill>
                            <a:schemeClr val="lt1"/>
                          </a:solidFill>
                          <a:latin typeface="Arial"/>
                          <a:ea typeface="Arial"/>
                          <a:cs typeface="Arial"/>
                          <a:sym typeface="Arial"/>
                        </a:rPr>
                        <a:t>Pasākums</a:t>
                      </a:r>
                      <a:endParaRPr sz="1100" b="1" i="0" u="none" strike="noStrike" cap="none" dirty="0">
                        <a:solidFill>
                          <a:schemeClr val="lt1"/>
                        </a:solidFill>
                        <a:latin typeface="Arial"/>
                        <a:ea typeface="Arial"/>
                        <a:cs typeface="Arial"/>
                        <a:sym typeface="Arial"/>
                      </a:endParaRPr>
                    </a:p>
                  </a:txBody>
                  <a:tcPr marL="91450" marR="91450" marT="45725" marB="45725" anchor="ctr">
                    <a:solidFill>
                      <a:srgbClr val="BBD030"/>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lv-LV" sz="1100" b="1" i="0" u="none" strike="noStrike" cap="none" dirty="0">
                          <a:solidFill>
                            <a:schemeClr val="lt1"/>
                          </a:solidFill>
                          <a:latin typeface="Arial"/>
                          <a:ea typeface="Arial"/>
                          <a:cs typeface="Arial"/>
                          <a:sym typeface="Arial"/>
                        </a:rPr>
                        <a:t>Tēma</a:t>
                      </a:r>
                      <a:endParaRPr sz="1100" b="1" i="0" u="none" strike="noStrike" cap="none" dirty="0">
                        <a:solidFill>
                          <a:schemeClr val="lt1"/>
                        </a:solidFill>
                        <a:latin typeface="Arial"/>
                        <a:ea typeface="Arial"/>
                        <a:cs typeface="Arial"/>
                        <a:sym typeface="Arial"/>
                      </a:endParaRPr>
                    </a:p>
                  </a:txBody>
                  <a:tcPr marL="91450" marR="91450" marT="45725" marB="45725" anchor="ctr">
                    <a:solidFill>
                      <a:srgbClr val="BBD030"/>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lv-LV" sz="1100" b="1" i="0" u="none" strike="noStrike" cap="none" dirty="0">
                          <a:solidFill>
                            <a:schemeClr val="lt1"/>
                          </a:solidFill>
                          <a:latin typeface="Arial"/>
                          <a:ea typeface="Arial"/>
                          <a:cs typeface="Arial"/>
                          <a:sym typeface="Arial"/>
                        </a:rPr>
                        <a:t>Datums</a:t>
                      </a:r>
                      <a:endParaRPr sz="1100" b="1" i="0" u="none" strike="noStrike" cap="none" dirty="0">
                        <a:solidFill>
                          <a:schemeClr val="lt1"/>
                        </a:solidFill>
                        <a:latin typeface="Arial"/>
                        <a:ea typeface="Arial"/>
                        <a:cs typeface="Arial"/>
                        <a:sym typeface="Arial"/>
                      </a:endParaRPr>
                    </a:p>
                  </a:txBody>
                  <a:tcPr marL="91450" marR="91450" marT="45725" marB="45725" anchor="ctr">
                    <a:solidFill>
                      <a:srgbClr val="BBD030"/>
                    </a:solidFill>
                  </a:tcPr>
                </a:tc>
                <a:extLst>
                  <a:ext uri="{0D108BD9-81ED-4DB2-BD59-A6C34878D82A}">
                    <a16:rowId xmlns:a16="http://schemas.microsoft.com/office/drawing/2014/main" val="10000"/>
                  </a:ext>
                </a:extLst>
              </a:tr>
              <a:tr h="8398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i="0" u="none" strike="noStrike" cap="none" baseline="0" dirty="0">
                          <a:solidFill>
                            <a:schemeClr val="tx1"/>
                          </a:solidFill>
                          <a:latin typeface="+mn-lt"/>
                          <a:cs typeface="Arial" panose="020B0604020202020204" pitchFamily="34" charset="0"/>
                          <a:sym typeface="Arial"/>
                        </a:rPr>
                        <a:t>2 - Foruma tikšanās</a:t>
                      </a:r>
                      <a:endParaRPr lang="de-DE" sz="1200" b="1" i="0" u="none" strike="noStrike" cap="none" baseline="0" dirty="0">
                        <a:solidFill>
                          <a:schemeClr val="tx1"/>
                        </a:solidFill>
                        <a:latin typeface="+mn-lt"/>
                        <a:cs typeface="Arial" panose="020B0604020202020204" pitchFamily="34" charset="0"/>
                        <a:sym typeface="Arial"/>
                      </a:endParaRPr>
                    </a:p>
                  </a:txBody>
                  <a:tcPr marL="68580" marR="68580" marT="34290" marB="34290">
                    <a:solidFill>
                      <a:schemeClr val="lt2"/>
                    </a:solidFill>
                  </a:tcPr>
                </a:tc>
                <a:tc>
                  <a:txBody>
                    <a:bodyPr/>
                    <a:lstStyle/>
                    <a:p>
                      <a:r>
                        <a:rPr lang="lv-LV" sz="1200" dirty="0">
                          <a:solidFill>
                            <a:schemeClr val="bg2">
                              <a:lumMod val="50000"/>
                            </a:schemeClr>
                          </a:solidFill>
                          <a:latin typeface="+mn-lt"/>
                        </a:rPr>
                        <a:t> - </a:t>
                      </a:r>
                      <a:r>
                        <a:rPr lang="lv-LV" sz="1200" b="0" i="0" u="none" strike="noStrike" cap="none" dirty="0">
                          <a:solidFill>
                            <a:srgbClr val="000000"/>
                          </a:solidFill>
                          <a:effectLst/>
                          <a:latin typeface="Times New Roman" panose="02020603050405020304" pitchFamily="18" charset="0"/>
                          <a:ea typeface="Calibri" panose="020F0502020204030204" pitchFamily="34" charset="0"/>
                          <a:cs typeface="Arial"/>
                          <a:sym typeface="Arial"/>
                        </a:rPr>
                        <a:t>Atjaunojamo energoresursu kopienu tiesisko formu analīze un finansēšanas un biznesa modeļu atlase / izstrāde </a:t>
                      </a:r>
                    </a:p>
                    <a:p>
                      <a:r>
                        <a:rPr lang="lv-LV" sz="1200" b="0" i="0" u="none" strike="noStrike" cap="none" dirty="0">
                          <a:solidFill>
                            <a:srgbClr val="000000"/>
                          </a:solidFill>
                          <a:effectLst/>
                          <a:latin typeface="Times New Roman" panose="02020603050405020304" pitchFamily="18" charset="0"/>
                          <a:ea typeface="Calibri" panose="020F0502020204030204" pitchFamily="34" charset="0"/>
                          <a:cs typeface="Arial"/>
                          <a:sym typeface="Arial"/>
                        </a:rPr>
                        <a:t> - Analīze par veidiem, kā iedzīvotāji un vietējās </a:t>
                      </a:r>
                      <a:r>
                        <a:rPr lang="lv-LV" sz="1200" b="0" i="0" u="none" strike="noStrike" cap="none" dirty="0" err="1">
                          <a:solidFill>
                            <a:srgbClr val="000000"/>
                          </a:solidFill>
                          <a:effectLst/>
                          <a:latin typeface="Times New Roman" panose="02020603050405020304" pitchFamily="18" charset="0"/>
                          <a:ea typeface="Calibri" panose="020F0502020204030204" pitchFamily="34" charset="0"/>
                          <a:cs typeface="Arial"/>
                          <a:sym typeface="Arial"/>
                        </a:rPr>
                        <a:t>mērķgrupas</a:t>
                      </a:r>
                      <a:r>
                        <a:rPr lang="lv-LV" sz="1200" b="0" i="0" u="none" strike="noStrike" cap="none" dirty="0">
                          <a:solidFill>
                            <a:srgbClr val="000000"/>
                          </a:solidFill>
                          <a:effectLst/>
                          <a:latin typeface="Times New Roman" panose="02020603050405020304" pitchFamily="18" charset="0"/>
                          <a:ea typeface="Calibri" panose="020F0502020204030204" pitchFamily="34" charset="0"/>
                          <a:cs typeface="Arial"/>
                          <a:sym typeface="Arial"/>
                        </a:rPr>
                        <a:t> var finansiāli piedalīties enerģētikas projektos </a:t>
                      </a:r>
                      <a:endParaRPr lang="lv-LV" sz="1200" b="0" i="0" u="none" strike="noStrike" cap="none" dirty="0">
                        <a:solidFill>
                          <a:srgbClr val="000000"/>
                        </a:solidFill>
                        <a:effectLst/>
                        <a:latin typeface="Times New Roman" panose="02020603050405020304" pitchFamily="18" charset="0"/>
                        <a:cs typeface="Arial"/>
                        <a:sym typeface="Arial"/>
                      </a:endParaRPr>
                    </a:p>
                  </a:txBody>
                  <a:tcPr marL="68580" marR="68580" marT="34290" marB="34290">
                    <a:solidFill>
                      <a:schemeClr val="lt2"/>
                    </a:solidFill>
                  </a:tcPr>
                </a:tc>
                <a:tc>
                  <a:txBody>
                    <a:bodyPr/>
                    <a:lstStyle/>
                    <a:p>
                      <a:r>
                        <a:rPr lang="lv-LV" sz="1200" dirty="0">
                          <a:solidFill>
                            <a:schemeClr val="bg2">
                              <a:lumMod val="50000"/>
                            </a:schemeClr>
                          </a:solidFill>
                          <a:latin typeface="+mn-lt"/>
                        </a:rPr>
                        <a:t>Septembris/ Oktobris</a:t>
                      </a:r>
                      <a:r>
                        <a:rPr lang="de-DE" sz="1200" dirty="0">
                          <a:solidFill>
                            <a:schemeClr val="bg2">
                              <a:lumMod val="50000"/>
                            </a:schemeClr>
                          </a:solidFill>
                          <a:latin typeface="+mn-lt"/>
                        </a:rPr>
                        <a:t> </a:t>
                      </a:r>
                      <a:endParaRPr lang="lv-LV" sz="1200" dirty="0">
                        <a:solidFill>
                          <a:schemeClr val="bg2">
                            <a:lumMod val="50000"/>
                          </a:schemeClr>
                        </a:solidFill>
                        <a:latin typeface="+mn-lt"/>
                      </a:endParaRPr>
                    </a:p>
                    <a:p>
                      <a:r>
                        <a:rPr lang="de-DE" sz="1200" dirty="0">
                          <a:solidFill>
                            <a:schemeClr val="bg2">
                              <a:lumMod val="50000"/>
                            </a:schemeClr>
                          </a:solidFill>
                          <a:latin typeface="+mn-lt"/>
                        </a:rPr>
                        <a:t>2021</a:t>
                      </a:r>
                    </a:p>
                  </a:txBody>
                  <a:tcPr marL="68580" marR="68580" marT="34290" marB="34290">
                    <a:solidFill>
                      <a:schemeClr val="lt2"/>
                    </a:solidFill>
                  </a:tcPr>
                </a:tc>
                <a:extLst>
                  <a:ext uri="{0D108BD9-81ED-4DB2-BD59-A6C34878D82A}">
                    <a16:rowId xmlns:a16="http://schemas.microsoft.com/office/drawing/2014/main" val="10003"/>
                  </a:ext>
                </a:extLst>
              </a:tr>
              <a:tr h="743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i="0" u="none" strike="noStrike" cap="none" baseline="0" dirty="0">
                          <a:solidFill>
                            <a:schemeClr val="tx1"/>
                          </a:solidFill>
                          <a:latin typeface="+mn-lt"/>
                          <a:ea typeface="Arial"/>
                          <a:cs typeface="Arial" panose="020B0604020202020204" pitchFamily="34" charset="0"/>
                          <a:sym typeface="Arial"/>
                        </a:rPr>
                        <a:t>3 - Tematiskais seminārs 2</a:t>
                      </a:r>
                    </a:p>
                  </a:txBody>
                  <a:tcPr marL="68580" marR="68580" marT="34290" marB="34290">
                    <a:solidFill>
                      <a:schemeClr val="lt2"/>
                    </a:solidFill>
                  </a:tcPr>
                </a:tc>
                <a:tc>
                  <a:txBody>
                    <a:bodyPr/>
                    <a:lstStyle/>
                    <a:p>
                      <a:pPr marL="171450" indent="-171450">
                        <a:buFontTx/>
                        <a:buChar char="-"/>
                      </a:pPr>
                      <a:r>
                        <a:rPr lang="lv-LV" sz="1200" b="0" i="0" u="none" strike="noStrike" cap="none" dirty="0">
                          <a:solidFill>
                            <a:srgbClr val="000000"/>
                          </a:solidFill>
                          <a:effectLst/>
                          <a:latin typeface="Times New Roman" panose="02020603050405020304" pitchFamily="18" charset="0"/>
                          <a:ea typeface="Calibri" panose="020F0502020204030204" pitchFamily="34" charset="0"/>
                          <a:cs typeface="Arial"/>
                          <a:sym typeface="Arial"/>
                        </a:rPr>
                        <a:t>Labās pieredzes un biznesa modeļu piemēru īstenošanas nosacījumu analīze un adaptācija partnervalstīs, ieskaitot Latviju.</a:t>
                      </a:r>
                    </a:p>
                    <a:p>
                      <a:pPr marL="171450" indent="-171450">
                        <a:buFontTx/>
                        <a:buChar char="-"/>
                      </a:pPr>
                      <a:r>
                        <a:rPr lang="lv-LV" sz="1200" b="0" i="0" u="none" strike="noStrike" cap="none" dirty="0">
                          <a:solidFill>
                            <a:srgbClr val="000000"/>
                          </a:solidFill>
                          <a:effectLst/>
                          <a:latin typeface="Times New Roman" panose="02020603050405020304" pitchFamily="18" charset="0"/>
                          <a:ea typeface="Calibri" panose="020F0502020204030204" pitchFamily="34" charset="0"/>
                          <a:cs typeface="Arial"/>
                          <a:sym typeface="Arial"/>
                        </a:rPr>
                        <a:t>Rīcības plāns</a:t>
                      </a:r>
                    </a:p>
                  </a:txBody>
                  <a:tcPr marL="68580" marR="68580" marT="34290" marB="34290">
                    <a:solidFill>
                      <a:schemeClr val="lt2"/>
                    </a:solidFill>
                  </a:tcPr>
                </a:tc>
                <a:tc>
                  <a:txBody>
                    <a:bodyPr/>
                    <a:lstStyle/>
                    <a:p>
                      <a:r>
                        <a:rPr lang="lv-LV" sz="1200" dirty="0">
                          <a:solidFill>
                            <a:schemeClr val="bg2">
                              <a:lumMod val="50000"/>
                            </a:schemeClr>
                          </a:solidFill>
                          <a:latin typeface="+mn-lt"/>
                        </a:rPr>
                        <a:t>Marts</a:t>
                      </a:r>
                      <a:r>
                        <a:rPr lang="de-DE" sz="1200" dirty="0">
                          <a:solidFill>
                            <a:schemeClr val="bg2">
                              <a:lumMod val="50000"/>
                            </a:schemeClr>
                          </a:solidFill>
                          <a:latin typeface="+mn-lt"/>
                        </a:rPr>
                        <a:t> </a:t>
                      </a:r>
                      <a:endParaRPr lang="lv-LV" sz="1200" dirty="0">
                        <a:solidFill>
                          <a:schemeClr val="bg2">
                            <a:lumMod val="50000"/>
                          </a:schemeClr>
                        </a:solidFill>
                        <a:latin typeface="+mn-lt"/>
                      </a:endParaRPr>
                    </a:p>
                    <a:p>
                      <a:r>
                        <a:rPr lang="de-DE" sz="1200" dirty="0">
                          <a:solidFill>
                            <a:schemeClr val="bg2">
                              <a:lumMod val="50000"/>
                            </a:schemeClr>
                          </a:solidFill>
                          <a:latin typeface="+mn-lt"/>
                        </a:rPr>
                        <a:t>2022</a:t>
                      </a:r>
                    </a:p>
                  </a:txBody>
                  <a:tcPr marL="68580" marR="68580" marT="34290" marB="34290">
                    <a:solidFill>
                      <a:schemeClr val="lt2"/>
                    </a:solidFill>
                  </a:tcPr>
                </a:tc>
                <a:extLst>
                  <a:ext uri="{0D108BD9-81ED-4DB2-BD59-A6C34878D82A}">
                    <a16:rowId xmlns:a16="http://schemas.microsoft.com/office/drawing/2014/main" val="10004"/>
                  </a:ext>
                </a:extLst>
              </a:tr>
              <a:tr h="10317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i="0" u="none" strike="noStrike" cap="none" baseline="0" dirty="0">
                          <a:solidFill>
                            <a:schemeClr val="tx1"/>
                          </a:solidFill>
                          <a:latin typeface="+mn-lt"/>
                          <a:cs typeface="Arial" panose="020B0604020202020204" pitchFamily="34" charset="0"/>
                          <a:sym typeface="Arial"/>
                        </a:rPr>
                        <a:t>4 - Foruma noslēguma sanāksme</a:t>
                      </a:r>
                      <a:endParaRPr lang="de-DE" sz="1200" b="1" i="0" u="none" strike="noStrike" cap="none" baseline="0" dirty="0">
                        <a:solidFill>
                          <a:schemeClr val="tx1"/>
                        </a:solidFill>
                        <a:latin typeface="+mn-lt"/>
                        <a:cs typeface="Arial" panose="020B0604020202020204" pitchFamily="34" charset="0"/>
                        <a:sym typeface="Arial"/>
                      </a:endParaRPr>
                    </a:p>
                  </a:txBody>
                  <a:tcPr marL="68580" marR="68580" marT="34290" marB="34290">
                    <a:solidFill>
                      <a:schemeClr val="lt2"/>
                    </a:solidFill>
                  </a:tcPr>
                </a:tc>
                <a:tc>
                  <a:txBody>
                    <a:bodyPr/>
                    <a:lstStyle/>
                    <a:p>
                      <a:r>
                        <a:rPr lang="lv-LV" sz="1200" b="0" i="0" u="none" strike="noStrike" cap="none" dirty="0">
                          <a:solidFill>
                            <a:schemeClr val="bg2">
                              <a:lumMod val="50000"/>
                            </a:schemeClr>
                          </a:solidFill>
                          <a:effectLst/>
                          <a:latin typeface="+mn-lt"/>
                          <a:cs typeface="Arial"/>
                          <a:sym typeface="Arial"/>
                        </a:rPr>
                        <a:t> -  </a:t>
                      </a:r>
                      <a:r>
                        <a:rPr lang="lv-LV" sz="1200" b="0" i="0" u="none" strike="noStrike" cap="none" dirty="0">
                          <a:solidFill>
                            <a:srgbClr val="000000"/>
                          </a:solidFill>
                          <a:effectLst/>
                          <a:latin typeface="Times New Roman" panose="02020603050405020304" pitchFamily="18" charset="0"/>
                          <a:cs typeface="Arial"/>
                          <a:sym typeface="Arial"/>
                        </a:rPr>
                        <a:t>Labās </a:t>
                      </a:r>
                      <a:r>
                        <a:rPr lang="lv-LV" sz="1200" b="0" i="0" u="none" strike="noStrike" cap="none" dirty="0">
                          <a:solidFill>
                            <a:srgbClr val="000000"/>
                          </a:solidFill>
                          <a:effectLst/>
                          <a:latin typeface="Times New Roman" panose="02020603050405020304" pitchFamily="18" charset="0"/>
                          <a:ea typeface="Calibri" panose="020F0502020204030204" pitchFamily="34" charset="0"/>
                          <a:cs typeface="Arial"/>
                          <a:sym typeface="Arial"/>
                        </a:rPr>
                        <a:t>pieredzes un biznesa modeļu piemēru </a:t>
                      </a:r>
                      <a:r>
                        <a:rPr lang="lv-LV" sz="1200" b="0" i="0" u="none" strike="noStrike" cap="none" dirty="0">
                          <a:solidFill>
                            <a:srgbClr val="000000"/>
                          </a:solidFill>
                          <a:effectLst/>
                          <a:latin typeface="Times New Roman" panose="02020603050405020304" pitchFamily="18" charset="0"/>
                          <a:cs typeface="Arial"/>
                          <a:sym typeface="Arial"/>
                        </a:rPr>
                        <a:t> nodošana, jauni finanšu instrumenti</a:t>
                      </a:r>
                      <a:endParaRPr lang="de-DE" sz="1200" b="0" i="0" u="none" strike="noStrike" cap="none" dirty="0">
                        <a:solidFill>
                          <a:srgbClr val="000000"/>
                        </a:solidFill>
                        <a:effectLst/>
                        <a:latin typeface="Times New Roman" panose="02020603050405020304" pitchFamily="18" charset="0"/>
                        <a:cs typeface="Arial"/>
                        <a:sym typeface="Arial"/>
                      </a:endParaRPr>
                    </a:p>
                  </a:txBody>
                  <a:tcPr marL="68580" marR="68580" marT="34290" marB="34290">
                    <a:solidFill>
                      <a:schemeClr val="lt2"/>
                    </a:solidFill>
                  </a:tcPr>
                </a:tc>
                <a:tc>
                  <a:txBody>
                    <a:bodyPr/>
                    <a:lstStyle/>
                    <a:p>
                      <a:r>
                        <a:rPr lang="lv-LV" sz="1200" dirty="0">
                          <a:solidFill>
                            <a:schemeClr val="bg2">
                              <a:lumMod val="50000"/>
                            </a:schemeClr>
                          </a:solidFill>
                          <a:latin typeface="+mn-lt"/>
                        </a:rPr>
                        <a:t>Novembris/ Decembris </a:t>
                      </a:r>
                      <a:r>
                        <a:rPr lang="de-DE" sz="1200" dirty="0">
                          <a:solidFill>
                            <a:schemeClr val="bg2">
                              <a:lumMod val="50000"/>
                            </a:schemeClr>
                          </a:solidFill>
                          <a:latin typeface="+mn-lt"/>
                        </a:rPr>
                        <a:t>2022</a:t>
                      </a:r>
                    </a:p>
                  </a:txBody>
                  <a:tcPr marL="68580" marR="68580" marT="34290" marB="34290">
                    <a:solidFill>
                      <a:schemeClr val="lt2"/>
                    </a:solidFill>
                  </a:tcPr>
                </a:tc>
                <a:extLst>
                  <a:ext uri="{0D108BD9-81ED-4DB2-BD59-A6C34878D82A}">
                    <a16:rowId xmlns:a16="http://schemas.microsoft.com/office/drawing/2014/main" val="10006"/>
                  </a:ext>
                </a:extLst>
              </a:tr>
            </a:tbl>
          </a:graphicData>
        </a:graphic>
      </p:graphicFrame>
      <p:sp>
        <p:nvSpPr>
          <p:cNvPr id="3" name="Text Placeholder 2">
            <a:extLst>
              <a:ext uri="{FF2B5EF4-FFF2-40B4-BE49-F238E27FC236}">
                <a16:creationId xmlns:a16="http://schemas.microsoft.com/office/drawing/2014/main" id="{26DCEE4B-28E2-4394-BFAC-5951949FC4B8}"/>
              </a:ext>
            </a:extLst>
          </p:cNvPr>
          <p:cNvSpPr txBox="1">
            <a:spLocks/>
          </p:cNvSpPr>
          <p:nvPr/>
        </p:nvSpPr>
        <p:spPr>
          <a:xfrm>
            <a:off x="111485" y="743924"/>
            <a:ext cx="8228012" cy="48810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lv-LV" sz="2800" b="1" dirty="0">
                <a:solidFill>
                  <a:srgbClr val="005095"/>
                </a:solidFill>
              </a:rPr>
              <a:t>Nacionālā foruma pasākumi</a:t>
            </a:r>
            <a:endParaRPr lang="en-GB" sz="2800" b="1" dirty="0">
              <a:solidFill>
                <a:srgbClr val="005095"/>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398EB5-8D45-47A3-BD09-5FCA32F9A50E}"/>
              </a:ext>
            </a:extLst>
          </p:cNvPr>
          <p:cNvSpPr>
            <a:spLocks noGrp="1"/>
          </p:cNvSpPr>
          <p:nvPr>
            <p:ph type="body" idx="1"/>
          </p:nvPr>
        </p:nvSpPr>
        <p:spPr>
          <a:xfrm>
            <a:off x="312738" y="1817522"/>
            <a:ext cx="8228012" cy="2005729"/>
          </a:xfrm>
        </p:spPr>
        <p:txBody>
          <a:bodyPr/>
          <a:lstStyle/>
          <a:p>
            <a:pPr marL="514350" indent="-285750">
              <a:buFont typeface="Arial" panose="020B0604020202020204" pitchFamily="34" charset="0"/>
              <a:buChar char="•"/>
            </a:pPr>
            <a:r>
              <a:rPr lang="lv-LV" sz="2400" dirty="0">
                <a:latin typeface="Times New Roman" panose="02020603050405020304" pitchFamily="18" charset="0"/>
                <a:cs typeface="Times New Roman" panose="02020603050405020304" pitchFamily="18" charset="0"/>
              </a:rPr>
              <a:t>Novērtējuma ziņojums par AER kopienas enerģijas potenciālu mērķa reģionos;</a:t>
            </a:r>
          </a:p>
          <a:p>
            <a:pPr marL="514350" indent="-285750">
              <a:buFont typeface="Arial" panose="020B0604020202020204" pitchFamily="34" charset="0"/>
              <a:buChar char="•"/>
            </a:pPr>
            <a:r>
              <a:rPr lang="lv-LV" sz="2400" dirty="0">
                <a:latin typeface="Times New Roman" panose="02020603050405020304" pitchFamily="18" charset="0"/>
                <a:cs typeface="Times New Roman" panose="02020603050405020304" pitchFamily="18" charset="0"/>
              </a:rPr>
              <a:t>Atlasīti  </a:t>
            </a:r>
            <a:r>
              <a:rPr lang="lv-LV" sz="2400" b="0" i="0" u="none" strike="noStrike" cap="none" dirty="0">
                <a:solidFill>
                  <a:srgbClr val="000000"/>
                </a:solidFill>
                <a:effectLst/>
                <a:latin typeface="Times New Roman" panose="02020603050405020304" pitchFamily="18" charset="0"/>
                <a:ea typeface="Calibri" panose="020F0502020204030204" pitchFamily="34" charset="0"/>
                <a:cs typeface="Arial"/>
                <a:sym typeface="Arial"/>
              </a:rPr>
              <a:t>energoresursu kopienu finansēšanas un biznesa modeļi.</a:t>
            </a:r>
            <a:endParaRPr lang="lv-LV" sz="2400" dirty="0">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90C7DDD5-2368-4B3F-AE66-52A8616EF3B2}"/>
              </a:ext>
            </a:extLst>
          </p:cNvPr>
          <p:cNvSpPr>
            <a:spLocks noGrp="1"/>
          </p:cNvSpPr>
          <p:nvPr>
            <p:ph type="body" idx="2"/>
          </p:nvPr>
        </p:nvSpPr>
        <p:spPr>
          <a:xfrm>
            <a:off x="312738" y="840177"/>
            <a:ext cx="7658445" cy="371475"/>
          </a:xfrm>
        </p:spPr>
        <p:txBody>
          <a:bodyPr/>
          <a:lstStyle/>
          <a:p>
            <a:r>
              <a:rPr lang="lv-LV" dirty="0"/>
              <a:t>Rezultāti:</a:t>
            </a:r>
            <a:endParaRPr lang="en-GB" sz="2800" b="1" dirty="0">
              <a:solidFill>
                <a:srgbClr val="005095"/>
              </a:solidFill>
            </a:endParaRPr>
          </a:p>
        </p:txBody>
      </p:sp>
    </p:spTree>
    <p:extLst>
      <p:ext uri="{BB962C8B-B14F-4D97-AF65-F5344CB8AC3E}">
        <p14:creationId xmlns:p14="http://schemas.microsoft.com/office/powerpoint/2010/main" val="153379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9"/>
          <p:cNvSpPr txBox="1"/>
          <p:nvPr/>
        </p:nvSpPr>
        <p:spPr>
          <a:xfrm>
            <a:off x="317209" y="760906"/>
            <a:ext cx="7195124" cy="535811"/>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05095"/>
              </a:buClr>
              <a:buSzPts val="2400"/>
              <a:buFont typeface="Arial"/>
              <a:buNone/>
            </a:pPr>
            <a:r>
              <a:rPr lang="de-DE" sz="2400" b="1" i="0" u="none" strike="noStrike" cap="none">
                <a:solidFill>
                  <a:srgbClr val="005095"/>
                </a:solidFill>
                <a:latin typeface="Arial"/>
                <a:ea typeface="Arial"/>
                <a:cs typeface="Arial"/>
                <a:sym typeface="Arial"/>
              </a:rPr>
              <a:t>PARTNERS</a:t>
            </a:r>
            <a:endParaRPr sz="1200" b="1" i="0" u="none" strike="noStrike" cap="none">
              <a:solidFill>
                <a:srgbClr val="005095"/>
              </a:solidFill>
              <a:latin typeface="Arial"/>
              <a:ea typeface="Arial"/>
              <a:cs typeface="Arial"/>
              <a:sym typeface="Arial"/>
            </a:endParaRPr>
          </a:p>
        </p:txBody>
      </p:sp>
      <p:sp>
        <p:nvSpPr>
          <p:cNvPr id="90" name="Google Shape;90;p9"/>
          <p:cNvSpPr/>
          <p:nvPr/>
        </p:nvSpPr>
        <p:spPr>
          <a:xfrm>
            <a:off x="411126" y="1262476"/>
            <a:ext cx="1438939" cy="740461"/>
          </a:xfrm>
          <a:prstGeom prst="rect">
            <a:avLst/>
          </a:prstGeom>
          <a:solidFill>
            <a:schemeClr val="lt1"/>
          </a:solidFill>
          <a:ln>
            <a:noFill/>
          </a:ln>
          <a:effectLst>
            <a:outerShdw blurRad="127000" sx="104999" sy="104999" algn="ctr" rotWithShape="0">
              <a:srgbClr val="000000">
                <a:alpha val="2392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1" name="Google Shape;91;p9"/>
          <p:cNvSpPr/>
          <p:nvPr/>
        </p:nvSpPr>
        <p:spPr>
          <a:xfrm>
            <a:off x="2131828" y="1262476"/>
            <a:ext cx="1438939" cy="740461"/>
          </a:xfrm>
          <a:prstGeom prst="rect">
            <a:avLst/>
          </a:prstGeom>
          <a:solidFill>
            <a:schemeClr val="lt1"/>
          </a:solidFill>
          <a:ln>
            <a:noFill/>
          </a:ln>
          <a:effectLst>
            <a:outerShdw blurRad="127000" sx="104999" sy="104999" algn="ctr" rotWithShape="0">
              <a:srgbClr val="000000">
                <a:alpha val="2392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2" name="Google Shape;92;p9"/>
          <p:cNvSpPr/>
          <p:nvPr/>
        </p:nvSpPr>
        <p:spPr>
          <a:xfrm>
            <a:off x="3852530" y="1262476"/>
            <a:ext cx="1438939" cy="740461"/>
          </a:xfrm>
          <a:prstGeom prst="rect">
            <a:avLst/>
          </a:prstGeom>
          <a:solidFill>
            <a:schemeClr val="lt1"/>
          </a:solidFill>
          <a:ln>
            <a:noFill/>
          </a:ln>
          <a:effectLst>
            <a:outerShdw blurRad="127000" sx="104999" sy="104999" algn="ctr" rotWithShape="0">
              <a:srgbClr val="000000">
                <a:alpha val="2392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3" name="Google Shape;93;p9"/>
          <p:cNvSpPr/>
          <p:nvPr/>
        </p:nvSpPr>
        <p:spPr>
          <a:xfrm>
            <a:off x="5573232" y="1262476"/>
            <a:ext cx="1438939" cy="740461"/>
          </a:xfrm>
          <a:prstGeom prst="rect">
            <a:avLst/>
          </a:prstGeom>
          <a:solidFill>
            <a:schemeClr val="lt1"/>
          </a:solidFill>
          <a:ln>
            <a:noFill/>
          </a:ln>
          <a:effectLst>
            <a:outerShdw blurRad="127000" sx="104999" sy="104999" algn="ctr" rotWithShape="0">
              <a:srgbClr val="000000">
                <a:alpha val="2392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4" name="Google Shape;94;p9"/>
          <p:cNvSpPr/>
          <p:nvPr/>
        </p:nvSpPr>
        <p:spPr>
          <a:xfrm>
            <a:off x="7293935" y="1262476"/>
            <a:ext cx="1438939" cy="740461"/>
          </a:xfrm>
          <a:prstGeom prst="rect">
            <a:avLst/>
          </a:prstGeom>
          <a:solidFill>
            <a:schemeClr val="lt1"/>
          </a:solidFill>
          <a:ln>
            <a:noFill/>
          </a:ln>
          <a:effectLst>
            <a:outerShdw blurRad="127000" sx="104999" sy="104999" algn="ctr" rotWithShape="0">
              <a:srgbClr val="000000">
                <a:alpha val="2392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5" name="Google Shape;95;p9"/>
          <p:cNvPicPr preferRelativeResize="0"/>
          <p:nvPr/>
        </p:nvPicPr>
        <p:blipFill rotWithShape="1">
          <a:blip r:embed="rId3">
            <a:alphaModFix/>
          </a:blip>
          <a:srcRect/>
          <a:stretch/>
        </p:blipFill>
        <p:spPr>
          <a:xfrm>
            <a:off x="489850" y="1590874"/>
            <a:ext cx="1299416" cy="343621"/>
          </a:xfrm>
          <a:prstGeom prst="rect">
            <a:avLst/>
          </a:prstGeom>
          <a:noFill/>
          <a:ln>
            <a:noFill/>
          </a:ln>
        </p:spPr>
      </p:pic>
      <p:pic>
        <p:nvPicPr>
          <p:cNvPr id="96" name="Google Shape;96;p9"/>
          <p:cNvPicPr preferRelativeResize="0"/>
          <p:nvPr/>
        </p:nvPicPr>
        <p:blipFill rotWithShape="1">
          <a:blip r:embed="rId4">
            <a:alphaModFix/>
          </a:blip>
          <a:srcRect/>
          <a:stretch/>
        </p:blipFill>
        <p:spPr>
          <a:xfrm>
            <a:off x="4027588" y="1249234"/>
            <a:ext cx="999778" cy="766944"/>
          </a:xfrm>
          <a:prstGeom prst="rect">
            <a:avLst/>
          </a:prstGeom>
          <a:noFill/>
          <a:ln>
            <a:noFill/>
          </a:ln>
        </p:spPr>
      </p:pic>
      <p:pic>
        <p:nvPicPr>
          <p:cNvPr id="97" name="Google Shape;97;p9"/>
          <p:cNvPicPr preferRelativeResize="0"/>
          <p:nvPr/>
        </p:nvPicPr>
        <p:blipFill rotWithShape="1">
          <a:blip r:embed="rId5">
            <a:alphaModFix/>
          </a:blip>
          <a:srcRect/>
          <a:stretch/>
        </p:blipFill>
        <p:spPr>
          <a:xfrm>
            <a:off x="2261385" y="1337152"/>
            <a:ext cx="1179822" cy="651584"/>
          </a:xfrm>
          <a:prstGeom prst="rect">
            <a:avLst/>
          </a:prstGeom>
          <a:noFill/>
          <a:ln>
            <a:noFill/>
          </a:ln>
        </p:spPr>
      </p:pic>
      <p:pic>
        <p:nvPicPr>
          <p:cNvPr id="98" name="Google Shape;98;p9"/>
          <p:cNvPicPr preferRelativeResize="0"/>
          <p:nvPr/>
        </p:nvPicPr>
        <p:blipFill rotWithShape="1">
          <a:blip r:embed="rId6">
            <a:alphaModFix/>
          </a:blip>
          <a:srcRect/>
          <a:stretch/>
        </p:blipFill>
        <p:spPr>
          <a:xfrm>
            <a:off x="5551457" y="1436213"/>
            <a:ext cx="1487526" cy="427087"/>
          </a:xfrm>
          <a:prstGeom prst="rect">
            <a:avLst/>
          </a:prstGeom>
          <a:noFill/>
          <a:ln>
            <a:noFill/>
          </a:ln>
        </p:spPr>
      </p:pic>
      <p:sp>
        <p:nvSpPr>
          <p:cNvPr id="99" name="Google Shape;99;p9"/>
          <p:cNvSpPr/>
          <p:nvPr/>
        </p:nvSpPr>
        <p:spPr>
          <a:xfrm>
            <a:off x="435367" y="2163807"/>
            <a:ext cx="1438939" cy="740461"/>
          </a:xfrm>
          <a:prstGeom prst="rect">
            <a:avLst/>
          </a:prstGeom>
          <a:solidFill>
            <a:schemeClr val="lt1"/>
          </a:solidFill>
          <a:ln>
            <a:noFill/>
          </a:ln>
          <a:effectLst>
            <a:outerShdw blurRad="127000" sx="104999" sy="104999" algn="ctr" rotWithShape="0">
              <a:srgbClr val="000000">
                <a:alpha val="2392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0" name="Google Shape;100;p9" descr="Ein Bild, das Zeichnung enthält.&#10;&#10;Automatisch generierte Beschreibung"/>
          <p:cNvPicPr preferRelativeResize="0"/>
          <p:nvPr/>
        </p:nvPicPr>
        <p:blipFill rotWithShape="1">
          <a:blip r:embed="rId7">
            <a:alphaModFix/>
          </a:blip>
          <a:srcRect/>
          <a:stretch/>
        </p:blipFill>
        <p:spPr>
          <a:xfrm>
            <a:off x="7332661" y="1415441"/>
            <a:ext cx="1352577" cy="442969"/>
          </a:xfrm>
          <a:prstGeom prst="rect">
            <a:avLst/>
          </a:prstGeom>
          <a:noFill/>
          <a:ln>
            <a:noFill/>
          </a:ln>
        </p:spPr>
      </p:pic>
      <p:sp>
        <p:nvSpPr>
          <p:cNvPr id="101" name="Google Shape;101;p9"/>
          <p:cNvSpPr/>
          <p:nvPr/>
        </p:nvSpPr>
        <p:spPr>
          <a:xfrm>
            <a:off x="2131828" y="2163807"/>
            <a:ext cx="1438939" cy="740461"/>
          </a:xfrm>
          <a:prstGeom prst="rect">
            <a:avLst/>
          </a:prstGeom>
          <a:solidFill>
            <a:schemeClr val="lt1"/>
          </a:solidFill>
          <a:ln>
            <a:noFill/>
          </a:ln>
          <a:effectLst>
            <a:outerShdw blurRad="127000" sx="104999" sy="104999" algn="ctr" rotWithShape="0">
              <a:srgbClr val="000000">
                <a:alpha val="2392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 name="Google Shape;102;p9"/>
          <p:cNvSpPr/>
          <p:nvPr/>
        </p:nvSpPr>
        <p:spPr>
          <a:xfrm>
            <a:off x="3852529" y="2163806"/>
            <a:ext cx="1438939" cy="740461"/>
          </a:xfrm>
          <a:prstGeom prst="rect">
            <a:avLst/>
          </a:prstGeom>
          <a:solidFill>
            <a:schemeClr val="lt1"/>
          </a:solidFill>
          <a:ln>
            <a:noFill/>
          </a:ln>
          <a:effectLst>
            <a:outerShdw blurRad="127000" sx="104999" sy="104999" algn="ctr" rotWithShape="0">
              <a:srgbClr val="000000">
                <a:alpha val="2392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3" name="Google Shape;103;p9"/>
          <p:cNvSpPr/>
          <p:nvPr/>
        </p:nvSpPr>
        <p:spPr>
          <a:xfrm>
            <a:off x="5551457" y="2163807"/>
            <a:ext cx="1438939" cy="740461"/>
          </a:xfrm>
          <a:prstGeom prst="rect">
            <a:avLst/>
          </a:prstGeom>
          <a:solidFill>
            <a:schemeClr val="lt1"/>
          </a:solidFill>
          <a:ln>
            <a:noFill/>
          </a:ln>
          <a:effectLst>
            <a:outerShdw blurRad="127000" sx="104999" sy="104999" algn="ctr" rotWithShape="0">
              <a:srgbClr val="000000">
                <a:alpha val="2392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4" name="Google Shape;104;p9"/>
          <p:cNvSpPr/>
          <p:nvPr/>
        </p:nvSpPr>
        <p:spPr>
          <a:xfrm>
            <a:off x="7295196" y="2153149"/>
            <a:ext cx="1438939" cy="740461"/>
          </a:xfrm>
          <a:prstGeom prst="rect">
            <a:avLst/>
          </a:prstGeom>
          <a:solidFill>
            <a:schemeClr val="lt1"/>
          </a:solidFill>
          <a:ln>
            <a:noFill/>
          </a:ln>
          <a:effectLst>
            <a:outerShdw blurRad="127000" sx="104999" sy="104999" algn="ctr" rotWithShape="0">
              <a:srgbClr val="000000">
                <a:alpha val="2392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5" name="Google Shape;105;p9"/>
          <p:cNvPicPr preferRelativeResize="0"/>
          <p:nvPr/>
        </p:nvPicPr>
        <p:blipFill rotWithShape="1">
          <a:blip r:embed="rId8">
            <a:alphaModFix/>
          </a:blip>
          <a:srcRect/>
          <a:stretch/>
        </p:blipFill>
        <p:spPr>
          <a:xfrm>
            <a:off x="794025" y="2225370"/>
            <a:ext cx="628678" cy="608311"/>
          </a:xfrm>
          <a:prstGeom prst="rect">
            <a:avLst/>
          </a:prstGeom>
          <a:noFill/>
          <a:ln>
            <a:noFill/>
          </a:ln>
        </p:spPr>
      </p:pic>
      <p:pic>
        <p:nvPicPr>
          <p:cNvPr id="106" name="Google Shape;106;p9"/>
          <p:cNvPicPr preferRelativeResize="0"/>
          <p:nvPr/>
        </p:nvPicPr>
        <p:blipFill rotWithShape="1">
          <a:blip r:embed="rId9">
            <a:alphaModFix/>
          </a:blip>
          <a:srcRect/>
          <a:stretch/>
        </p:blipFill>
        <p:spPr>
          <a:xfrm>
            <a:off x="2270002" y="2241616"/>
            <a:ext cx="1179822" cy="584840"/>
          </a:xfrm>
          <a:prstGeom prst="rect">
            <a:avLst/>
          </a:prstGeom>
          <a:noFill/>
          <a:ln>
            <a:noFill/>
          </a:ln>
        </p:spPr>
      </p:pic>
      <p:pic>
        <p:nvPicPr>
          <p:cNvPr id="107" name="Google Shape;107;p9"/>
          <p:cNvPicPr preferRelativeResize="0"/>
          <p:nvPr/>
        </p:nvPicPr>
        <p:blipFill rotWithShape="1">
          <a:blip r:embed="rId10">
            <a:alphaModFix/>
          </a:blip>
          <a:srcRect/>
          <a:stretch/>
        </p:blipFill>
        <p:spPr>
          <a:xfrm>
            <a:off x="4063736" y="2208189"/>
            <a:ext cx="1016524" cy="636269"/>
          </a:xfrm>
          <a:prstGeom prst="rect">
            <a:avLst/>
          </a:prstGeom>
          <a:noFill/>
          <a:ln>
            <a:noFill/>
          </a:ln>
        </p:spPr>
      </p:pic>
      <p:pic>
        <p:nvPicPr>
          <p:cNvPr id="108" name="Google Shape;108;p9"/>
          <p:cNvPicPr preferRelativeResize="0"/>
          <p:nvPr/>
        </p:nvPicPr>
        <p:blipFill rotWithShape="1">
          <a:blip r:embed="rId11">
            <a:alphaModFix/>
          </a:blip>
          <a:srcRect/>
          <a:stretch/>
        </p:blipFill>
        <p:spPr>
          <a:xfrm>
            <a:off x="5690814" y="2294932"/>
            <a:ext cx="1056852" cy="485095"/>
          </a:xfrm>
          <a:prstGeom prst="rect">
            <a:avLst/>
          </a:prstGeom>
          <a:noFill/>
          <a:ln>
            <a:noFill/>
          </a:ln>
        </p:spPr>
      </p:pic>
      <p:sp>
        <p:nvSpPr>
          <p:cNvPr id="109" name="Google Shape;109;p9"/>
          <p:cNvSpPr/>
          <p:nvPr/>
        </p:nvSpPr>
        <p:spPr>
          <a:xfrm>
            <a:off x="435366" y="3065138"/>
            <a:ext cx="1438939" cy="740461"/>
          </a:xfrm>
          <a:prstGeom prst="rect">
            <a:avLst/>
          </a:prstGeom>
          <a:solidFill>
            <a:schemeClr val="lt1"/>
          </a:solidFill>
          <a:ln>
            <a:noFill/>
          </a:ln>
          <a:effectLst>
            <a:outerShdw blurRad="127000" sx="104999" sy="104999" algn="ctr" rotWithShape="0">
              <a:srgbClr val="000000">
                <a:alpha val="2392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0" name="Google Shape;110;p9"/>
          <p:cNvSpPr/>
          <p:nvPr/>
        </p:nvSpPr>
        <p:spPr>
          <a:xfrm>
            <a:off x="435367" y="3966469"/>
            <a:ext cx="1438939" cy="740461"/>
          </a:xfrm>
          <a:prstGeom prst="rect">
            <a:avLst/>
          </a:prstGeom>
          <a:solidFill>
            <a:schemeClr val="lt1"/>
          </a:solidFill>
          <a:ln>
            <a:noFill/>
          </a:ln>
          <a:effectLst>
            <a:outerShdw blurRad="127000" sx="104999" sy="104999" algn="ctr" rotWithShape="0">
              <a:srgbClr val="000000">
                <a:alpha val="2392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1" name="Google Shape;111;p9"/>
          <p:cNvSpPr/>
          <p:nvPr/>
        </p:nvSpPr>
        <p:spPr>
          <a:xfrm>
            <a:off x="2148267" y="3065138"/>
            <a:ext cx="1438939" cy="740461"/>
          </a:xfrm>
          <a:prstGeom prst="rect">
            <a:avLst/>
          </a:prstGeom>
          <a:solidFill>
            <a:schemeClr val="lt1"/>
          </a:solidFill>
          <a:ln>
            <a:noFill/>
          </a:ln>
          <a:effectLst>
            <a:outerShdw blurRad="127000" sx="104999" sy="104999" algn="ctr" rotWithShape="0">
              <a:srgbClr val="000000">
                <a:alpha val="2392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2" name="Google Shape;112;p9"/>
          <p:cNvSpPr/>
          <p:nvPr/>
        </p:nvSpPr>
        <p:spPr>
          <a:xfrm>
            <a:off x="3861168" y="3096278"/>
            <a:ext cx="1438939" cy="740461"/>
          </a:xfrm>
          <a:prstGeom prst="rect">
            <a:avLst/>
          </a:prstGeom>
          <a:solidFill>
            <a:schemeClr val="lt1"/>
          </a:solidFill>
          <a:ln>
            <a:noFill/>
          </a:ln>
          <a:effectLst>
            <a:outerShdw blurRad="127000" sx="104999" sy="104999" algn="ctr" rotWithShape="0">
              <a:srgbClr val="000000">
                <a:alpha val="2392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3" name="Google Shape;113;p9"/>
          <p:cNvSpPr/>
          <p:nvPr/>
        </p:nvSpPr>
        <p:spPr>
          <a:xfrm>
            <a:off x="5584066" y="3096277"/>
            <a:ext cx="1438939" cy="740461"/>
          </a:xfrm>
          <a:prstGeom prst="rect">
            <a:avLst/>
          </a:prstGeom>
          <a:solidFill>
            <a:schemeClr val="lt1"/>
          </a:solidFill>
          <a:ln>
            <a:noFill/>
          </a:ln>
          <a:effectLst>
            <a:outerShdw blurRad="127000" sx="104999" sy="104999" algn="ctr" rotWithShape="0">
              <a:srgbClr val="000000">
                <a:alpha val="2392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4" name="Google Shape;114;p9"/>
          <p:cNvSpPr/>
          <p:nvPr/>
        </p:nvSpPr>
        <p:spPr>
          <a:xfrm>
            <a:off x="7293934" y="3073749"/>
            <a:ext cx="1438939" cy="740461"/>
          </a:xfrm>
          <a:prstGeom prst="rect">
            <a:avLst/>
          </a:prstGeom>
          <a:solidFill>
            <a:schemeClr val="lt1"/>
          </a:solidFill>
          <a:ln>
            <a:noFill/>
          </a:ln>
          <a:effectLst>
            <a:outerShdw blurRad="127000" sx="104999" sy="104999" algn="ctr" rotWithShape="0">
              <a:srgbClr val="000000">
                <a:alpha val="2392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5" name="Google Shape;115;p9"/>
          <p:cNvPicPr preferRelativeResize="0"/>
          <p:nvPr/>
        </p:nvPicPr>
        <p:blipFill rotWithShape="1">
          <a:blip r:embed="rId12">
            <a:alphaModFix/>
          </a:blip>
          <a:srcRect/>
          <a:stretch/>
        </p:blipFill>
        <p:spPr>
          <a:xfrm>
            <a:off x="7332661" y="2153150"/>
            <a:ext cx="1315544" cy="740460"/>
          </a:xfrm>
          <a:prstGeom prst="rect">
            <a:avLst/>
          </a:prstGeom>
          <a:noFill/>
          <a:ln>
            <a:noFill/>
          </a:ln>
        </p:spPr>
      </p:pic>
      <p:pic>
        <p:nvPicPr>
          <p:cNvPr id="116" name="Google Shape;116;p9"/>
          <p:cNvPicPr preferRelativeResize="0"/>
          <p:nvPr/>
        </p:nvPicPr>
        <p:blipFill rotWithShape="1">
          <a:blip r:embed="rId13">
            <a:alphaModFix/>
          </a:blip>
          <a:srcRect/>
          <a:stretch/>
        </p:blipFill>
        <p:spPr>
          <a:xfrm>
            <a:off x="3876767" y="3169793"/>
            <a:ext cx="1364552" cy="590409"/>
          </a:xfrm>
          <a:prstGeom prst="rect">
            <a:avLst/>
          </a:prstGeom>
          <a:noFill/>
          <a:ln>
            <a:noFill/>
          </a:ln>
        </p:spPr>
      </p:pic>
      <p:pic>
        <p:nvPicPr>
          <p:cNvPr id="117" name="Google Shape;117;p9"/>
          <p:cNvPicPr preferRelativeResize="0"/>
          <p:nvPr/>
        </p:nvPicPr>
        <p:blipFill rotWithShape="1">
          <a:blip r:embed="rId14">
            <a:alphaModFix/>
          </a:blip>
          <a:srcRect/>
          <a:stretch/>
        </p:blipFill>
        <p:spPr>
          <a:xfrm>
            <a:off x="5425130" y="3197092"/>
            <a:ext cx="1756809" cy="535810"/>
          </a:xfrm>
          <a:prstGeom prst="rect">
            <a:avLst/>
          </a:prstGeom>
          <a:noFill/>
          <a:ln>
            <a:noFill/>
          </a:ln>
        </p:spPr>
      </p:pic>
      <p:pic>
        <p:nvPicPr>
          <p:cNvPr id="118" name="Google Shape;118;p9"/>
          <p:cNvPicPr preferRelativeResize="0"/>
          <p:nvPr/>
        </p:nvPicPr>
        <p:blipFill rotWithShape="1">
          <a:blip r:embed="rId15">
            <a:alphaModFix/>
          </a:blip>
          <a:srcRect/>
          <a:stretch/>
        </p:blipFill>
        <p:spPr>
          <a:xfrm>
            <a:off x="7340875" y="3115681"/>
            <a:ext cx="1323275" cy="698631"/>
          </a:xfrm>
          <a:prstGeom prst="rect">
            <a:avLst/>
          </a:prstGeom>
          <a:noFill/>
          <a:ln>
            <a:noFill/>
          </a:ln>
        </p:spPr>
      </p:pic>
      <p:pic>
        <p:nvPicPr>
          <p:cNvPr id="119" name="Google Shape;119;p9"/>
          <p:cNvPicPr preferRelativeResize="0"/>
          <p:nvPr/>
        </p:nvPicPr>
        <p:blipFill rotWithShape="1">
          <a:blip r:embed="rId16">
            <a:alphaModFix/>
          </a:blip>
          <a:srcRect/>
          <a:stretch/>
        </p:blipFill>
        <p:spPr>
          <a:xfrm>
            <a:off x="2319686" y="3152754"/>
            <a:ext cx="1106098" cy="450060"/>
          </a:xfrm>
          <a:prstGeom prst="rect">
            <a:avLst/>
          </a:prstGeom>
          <a:noFill/>
          <a:ln>
            <a:noFill/>
          </a:ln>
        </p:spPr>
      </p:pic>
      <p:pic>
        <p:nvPicPr>
          <p:cNvPr id="120" name="Google Shape;120;p9"/>
          <p:cNvPicPr preferRelativeResize="0"/>
          <p:nvPr/>
        </p:nvPicPr>
        <p:blipFill rotWithShape="1">
          <a:blip r:embed="rId17">
            <a:alphaModFix/>
          </a:blip>
          <a:srcRect/>
          <a:stretch/>
        </p:blipFill>
        <p:spPr>
          <a:xfrm>
            <a:off x="707756" y="4077730"/>
            <a:ext cx="863604" cy="517938"/>
          </a:xfrm>
          <a:prstGeom prst="rect">
            <a:avLst/>
          </a:prstGeom>
          <a:noFill/>
          <a:ln>
            <a:noFill/>
          </a:ln>
        </p:spPr>
      </p:pic>
      <p:pic>
        <p:nvPicPr>
          <p:cNvPr id="121" name="Google Shape;121;p9"/>
          <p:cNvPicPr preferRelativeResize="0"/>
          <p:nvPr/>
        </p:nvPicPr>
        <p:blipFill rotWithShape="1">
          <a:blip r:embed="rId18">
            <a:alphaModFix/>
          </a:blip>
          <a:srcRect/>
          <a:stretch/>
        </p:blipFill>
        <p:spPr>
          <a:xfrm>
            <a:off x="504127" y="3232971"/>
            <a:ext cx="1329123" cy="404793"/>
          </a:xfrm>
          <a:prstGeom prst="rect">
            <a:avLst/>
          </a:prstGeom>
          <a:noFill/>
          <a:ln>
            <a:noFill/>
          </a:ln>
        </p:spPr>
      </p:pic>
      <p:pic>
        <p:nvPicPr>
          <p:cNvPr id="122" name="Google Shape;122;p9"/>
          <p:cNvPicPr preferRelativeResize="0"/>
          <p:nvPr/>
        </p:nvPicPr>
        <p:blipFill rotWithShape="1">
          <a:blip r:embed="rId19">
            <a:alphaModFix/>
          </a:blip>
          <a:srcRect/>
          <a:stretch/>
        </p:blipFill>
        <p:spPr>
          <a:xfrm>
            <a:off x="610557" y="1337152"/>
            <a:ext cx="497807" cy="31203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grpSp>
        <p:nvGrpSpPr>
          <p:cNvPr id="127" name="Google Shape;127;p10"/>
          <p:cNvGrpSpPr/>
          <p:nvPr/>
        </p:nvGrpSpPr>
        <p:grpSpPr>
          <a:xfrm>
            <a:off x="400426" y="1195007"/>
            <a:ext cx="4842327" cy="1153833"/>
            <a:chOff x="824624" y="1310218"/>
            <a:chExt cx="4842327" cy="1318388"/>
          </a:xfrm>
        </p:grpSpPr>
        <p:sp>
          <p:nvSpPr>
            <p:cNvPr id="128" name="Google Shape;128;p10"/>
            <p:cNvSpPr/>
            <p:nvPr/>
          </p:nvSpPr>
          <p:spPr>
            <a:xfrm>
              <a:off x="824624" y="1310218"/>
              <a:ext cx="4842327" cy="406400"/>
            </a:xfrm>
            <a:prstGeom prst="rect">
              <a:avLst/>
            </a:prstGeom>
            <a:solidFill>
              <a:srgbClr val="BBD03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lv-LV" sz="1000" b="1" dirty="0">
                  <a:solidFill>
                    <a:schemeClr val="lt1"/>
                  </a:solidFill>
                </a:rPr>
                <a:t> Aija </a:t>
              </a:r>
              <a:r>
                <a:rPr lang="lv-LV" sz="1000" b="1" dirty="0" err="1">
                  <a:solidFill>
                    <a:schemeClr val="lt1"/>
                  </a:solidFill>
                </a:rPr>
                <a:t>Zučika</a:t>
              </a:r>
              <a:endParaRPr sz="1400" b="0" i="0" u="none" strike="noStrike" cap="none" dirty="0">
                <a:solidFill>
                  <a:srgbClr val="000000"/>
                </a:solidFill>
                <a:latin typeface="Arial"/>
                <a:ea typeface="Arial"/>
                <a:cs typeface="Arial"/>
                <a:sym typeface="Arial"/>
              </a:endParaRPr>
            </a:p>
          </p:txBody>
        </p:sp>
        <p:sp>
          <p:nvSpPr>
            <p:cNvPr id="129" name="Google Shape;129;p10"/>
            <p:cNvSpPr/>
            <p:nvPr/>
          </p:nvSpPr>
          <p:spPr>
            <a:xfrm>
              <a:off x="824624" y="1766213"/>
              <a:ext cx="4842327" cy="406400"/>
            </a:xfrm>
            <a:prstGeom prst="rect">
              <a:avLst/>
            </a:prstGeom>
            <a:solidFill>
              <a:srgbClr val="BBD03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lv-LV" sz="1000" b="1" dirty="0">
                  <a:solidFill>
                    <a:schemeClr val="lt1"/>
                  </a:solidFill>
                </a:rPr>
                <a:t>aija.zucika@lvif.gov.lv</a:t>
              </a:r>
              <a:endParaRPr sz="1400" b="0" i="0" u="none" strike="noStrike" cap="none" dirty="0">
                <a:solidFill>
                  <a:srgbClr val="000000"/>
                </a:solidFill>
                <a:latin typeface="Arial"/>
                <a:ea typeface="Arial"/>
                <a:cs typeface="Arial"/>
                <a:sym typeface="Arial"/>
              </a:endParaRPr>
            </a:p>
          </p:txBody>
        </p:sp>
        <p:sp>
          <p:nvSpPr>
            <p:cNvPr id="130" name="Google Shape;130;p10"/>
            <p:cNvSpPr/>
            <p:nvPr/>
          </p:nvSpPr>
          <p:spPr>
            <a:xfrm>
              <a:off x="824624" y="2222206"/>
              <a:ext cx="4842327" cy="406400"/>
            </a:xfrm>
            <a:prstGeom prst="rect">
              <a:avLst/>
            </a:prstGeom>
            <a:solidFill>
              <a:srgbClr val="BBD03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lv-LV" sz="1000" b="1" i="0" u="none" strike="noStrike" cap="none" dirty="0">
                  <a:solidFill>
                    <a:schemeClr val="lt1"/>
                  </a:solidFill>
                  <a:latin typeface="Arial"/>
                  <a:ea typeface="Arial"/>
                  <a:cs typeface="Arial"/>
                  <a:sym typeface="Arial"/>
                </a:rPr>
                <a:t>00371</a:t>
              </a:r>
              <a:r>
                <a:rPr lang="de-DE" sz="1000" b="1" i="0" u="none" strike="noStrike" cap="none" dirty="0">
                  <a:solidFill>
                    <a:schemeClr val="lt1"/>
                  </a:solidFill>
                  <a:latin typeface="Arial"/>
                  <a:ea typeface="Arial"/>
                  <a:cs typeface="Arial"/>
                  <a:sym typeface="Arial"/>
                </a:rPr>
                <a:t> </a:t>
              </a:r>
              <a:r>
                <a:rPr lang="lv-LV" sz="1000" b="1" i="0" u="none" strike="noStrike" cap="none" dirty="0">
                  <a:solidFill>
                    <a:schemeClr val="lt1"/>
                  </a:solidFill>
                  <a:latin typeface="Arial"/>
                  <a:ea typeface="Arial"/>
                  <a:cs typeface="Arial"/>
                  <a:sym typeface="Arial"/>
                </a:rPr>
                <a:t>67845111</a:t>
              </a:r>
              <a:endParaRPr sz="1400" b="0" i="0" u="none" strike="noStrike" cap="none" dirty="0">
                <a:solidFill>
                  <a:srgbClr val="000000"/>
                </a:solidFill>
                <a:latin typeface="Arial"/>
                <a:ea typeface="Arial"/>
                <a:cs typeface="Arial"/>
                <a:sym typeface="Arial"/>
              </a:endParaRPr>
            </a:p>
          </p:txBody>
        </p:sp>
      </p:grpSp>
      <p:sp>
        <p:nvSpPr>
          <p:cNvPr id="131" name="Google Shape;131;p10"/>
          <p:cNvSpPr txBox="1"/>
          <p:nvPr/>
        </p:nvSpPr>
        <p:spPr>
          <a:xfrm>
            <a:off x="321691" y="2558588"/>
            <a:ext cx="7195124" cy="535811"/>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05095"/>
              </a:buClr>
              <a:buSzPts val="2000"/>
              <a:buFont typeface="Arial"/>
              <a:buNone/>
            </a:pPr>
            <a:r>
              <a:rPr lang="de-DE" sz="2000" b="1" i="0" u="none" strike="noStrike" cap="none">
                <a:solidFill>
                  <a:srgbClr val="005095"/>
                </a:solidFill>
                <a:latin typeface="Arial"/>
                <a:ea typeface="Arial"/>
                <a:cs typeface="Arial"/>
                <a:sym typeface="Arial"/>
              </a:rPr>
              <a:t>FOLLOW</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280"/>
              </a:spcBef>
              <a:spcAft>
                <a:spcPts val="0"/>
              </a:spcAft>
              <a:buClr>
                <a:schemeClr val="dk1"/>
              </a:buClr>
              <a:buSzPts val="1400"/>
              <a:buFont typeface="Arial"/>
              <a:buNone/>
            </a:pPr>
            <a:endParaRPr sz="1400" b="1" i="0" u="none" strike="noStrike" cap="none">
              <a:solidFill>
                <a:srgbClr val="005095"/>
              </a:solidFill>
              <a:latin typeface="Arial"/>
              <a:ea typeface="Arial"/>
              <a:cs typeface="Arial"/>
              <a:sym typeface="Arial"/>
            </a:endParaRPr>
          </a:p>
        </p:txBody>
      </p:sp>
      <p:sp>
        <p:nvSpPr>
          <p:cNvPr id="132" name="Google Shape;132;p10"/>
          <p:cNvSpPr txBox="1"/>
          <p:nvPr/>
        </p:nvSpPr>
        <p:spPr>
          <a:xfrm>
            <a:off x="349101" y="2985398"/>
            <a:ext cx="7195124" cy="725304"/>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BBD030"/>
              </a:buClr>
              <a:buSzPts val="1200"/>
              <a:buFont typeface="Arial"/>
              <a:buNone/>
            </a:pPr>
            <a:r>
              <a:rPr lang="de-DE" sz="1200" b="1" i="0" u="none" strike="noStrike" cap="none">
                <a:solidFill>
                  <a:srgbClr val="BBD030"/>
                </a:solidFill>
                <a:latin typeface="Arial"/>
                <a:ea typeface="Arial"/>
                <a:cs typeface="Arial"/>
                <a:sym typeface="Arial"/>
              </a:rPr>
              <a:t>E </a:t>
            </a:r>
            <a:r>
              <a:rPr lang="de-DE" sz="1200" b="1" i="0" u="none" strike="noStrike" cap="none">
                <a:solidFill>
                  <a:srgbClr val="005095"/>
                </a:solidFill>
                <a:latin typeface="Arial"/>
                <a:ea typeface="Arial"/>
                <a:cs typeface="Arial"/>
                <a:sym typeface="Arial"/>
              </a:rPr>
              <a:t>info@come-res.eu</a:t>
            </a:r>
            <a:r>
              <a:rPr lang="de-DE" sz="1200" b="1" i="0" u="none" strike="noStrike" cap="none">
                <a:solidFill>
                  <a:srgbClr val="1A2C42"/>
                </a:solidFill>
                <a:latin typeface="Arial"/>
                <a:ea typeface="Arial"/>
                <a:cs typeface="Arial"/>
                <a:sym typeface="Arial"/>
              </a:rPr>
              <a:t>			</a:t>
            </a:r>
            <a:r>
              <a:rPr lang="de-DE" sz="1200" b="1" i="0" u="none" strike="noStrike" cap="none">
                <a:solidFill>
                  <a:srgbClr val="BBD030"/>
                </a:solidFill>
                <a:latin typeface="Arial"/>
                <a:ea typeface="Arial"/>
                <a:cs typeface="Arial"/>
                <a:sym typeface="Arial"/>
              </a:rPr>
              <a:t>Twitter </a:t>
            </a:r>
            <a:r>
              <a:rPr lang="de-DE" sz="1200" b="1" i="0" u="none" strike="noStrike" cap="none">
                <a:solidFill>
                  <a:srgbClr val="005095"/>
                </a:solidFill>
                <a:latin typeface="Arial"/>
                <a:ea typeface="Arial"/>
                <a:cs typeface="Arial"/>
                <a:sym typeface="Arial"/>
              </a:rPr>
              <a:t>@comeres_eu</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240"/>
              </a:spcBef>
              <a:spcAft>
                <a:spcPts val="0"/>
              </a:spcAft>
              <a:buClr>
                <a:srgbClr val="BBD030"/>
              </a:buClr>
              <a:buSzPts val="1200"/>
              <a:buFont typeface="Arial"/>
              <a:buNone/>
            </a:pPr>
            <a:r>
              <a:rPr lang="de-DE" sz="1200" b="1" i="0" u="none" strike="noStrike" cap="none">
                <a:solidFill>
                  <a:srgbClr val="BBD030"/>
                </a:solidFill>
                <a:latin typeface="Arial"/>
                <a:ea typeface="Arial"/>
                <a:cs typeface="Arial"/>
                <a:sym typeface="Arial"/>
              </a:rPr>
              <a:t>W </a:t>
            </a:r>
            <a:r>
              <a:rPr lang="de-DE" sz="1200" b="1" i="0" u="none" strike="noStrike" cap="none">
                <a:solidFill>
                  <a:srgbClr val="005095"/>
                </a:solidFill>
                <a:latin typeface="Arial"/>
                <a:ea typeface="Arial"/>
                <a:cs typeface="Arial"/>
                <a:sym typeface="Arial"/>
              </a:rPr>
              <a:t>www.come-res.eu</a:t>
            </a:r>
            <a:r>
              <a:rPr lang="de-DE" sz="1200" b="1" i="0" u="none" strike="noStrike" cap="none">
                <a:solidFill>
                  <a:srgbClr val="1A2C42"/>
                </a:solidFill>
                <a:latin typeface="Arial"/>
                <a:ea typeface="Arial"/>
                <a:cs typeface="Arial"/>
                <a:sym typeface="Arial"/>
              </a:rPr>
              <a:t>			</a:t>
            </a:r>
            <a:endParaRPr sz="1400" b="1" i="0" u="none" strike="noStrike" cap="none">
              <a:solidFill>
                <a:srgbClr val="1A2C42"/>
              </a:solidFill>
              <a:latin typeface="Arial"/>
              <a:ea typeface="Arial"/>
              <a:cs typeface="Arial"/>
              <a:sym typeface="Arial"/>
            </a:endParaRPr>
          </a:p>
          <a:p>
            <a:pPr marL="0" marR="0" lvl="0" indent="0" algn="l" rtl="0">
              <a:lnSpc>
                <a:spcPct val="100000"/>
              </a:lnSpc>
              <a:spcBef>
                <a:spcPts val="280"/>
              </a:spcBef>
              <a:spcAft>
                <a:spcPts val="0"/>
              </a:spcAft>
              <a:buClr>
                <a:schemeClr val="dk1"/>
              </a:buClr>
              <a:buSzPts val="1400"/>
              <a:buFont typeface="Arial"/>
              <a:buNone/>
            </a:pPr>
            <a:endParaRPr sz="1400" b="1" i="0" u="none" strike="noStrike" cap="none">
              <a:solidFill>
                <a:srgbClr val="1A2C42"/>
              </a:solidFill>
              <a:latin typeface="Arial"/>
              <a:ea typeface="Arial"/>
              <a:cs typeface="Arial"/>
              <a:sym typeface="Arial"/>
            </a:endParaRPr>
          </a:p>
        </p:txBody>
      </p:sp>
      <p:sp>
        <p:nvSpPr>
          <p:cNvPr id="133" name="Google Shape;133;p10"/>
          <p:cNvSpPr txBox="1"/>
          <p:nvPr/>
        </p:nvSpPr>
        <p:spPr>
          <a:xfrm>
            <a:off x="321691" y="852608"/>
            <a:ext cx="7195124" cy="3423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5095"/>
              </a:buClr>
              <a:buSzPts val="2000"/>
              <a:buFont typeface="Arial"/>
              <a:buNone/>
            </a:pPr>
            <a:r>
              <a:rPr lang="de-DE" sz="2000" b="1" i="0" u="none" strike="noStrike" cap="none" dirty="0">
                <a:solidFill>
                  <a:srgbClr val="005095"/>
                </a:solidFill>
                <a:latin typeface="Arial"/>
                <a:ea typeface="Arial"/>
                <a:cs typeface="Arial"/>
                <a:sym typeface="Arial"/>
              </a:rPr>
              <a:t>CONTACT</a:t>
            </a:r>
            <a:endParaRPr sz="1400" b="0" i="0" u="none" strike="noStrike" cap="none" dirty="0">
              <a:solidFill>
                <a:srgbClr val="000000"/>
              </a:solidFill>
              <a:latin typeface="Arial"/>
              <a:ea typeface="Arial"/>
              <a:cs typeface="Arial"/>
              <a:sym typeface="Arial"/>
            </a:endParaRPr>
          </a:p>
        </p:txBody>
      </p:sp>
      <p:pic>
        <p:nvPicPr>
          <p:cNvPr id="134" name="Google Shape;134;p10"/>
          <p:cNvPicPr preferRelativeResize="0"/>
          <p:nvPr/>
        </p:nvPicPr>
        <p:blipFill rotWithShape="1">
          <a:blip r:embed="rId3">
            <a:alphaModFix/>
          </a:blip>
          <a:srcRect/>
          <a:stretch/>
        </p:blipFill>
        <p:spPr>
          <a:xfrm>
            <a:off x="400426" y="3983425"/>
            <a:ext cx="847127" cy="564751"/>
          </a:xfrm>
          <a:prstGeom prst="rect">
            <a:avLst/>
          </a:prstGeom>
          <a:noFill/>
          <a:ln>
            <a:noFill/>
          </a:ln>
        </p:spPr>
      </p:pic>
      <p:sp>
        <p:nvSpPr>
          <p:cNvPr id="135" name="Google Shape;135;p10"/>
          <p:cNvSpPr/>
          <p:nvPr/>
        </p:nvSpPr>
        <p:spPr>
          <a:xfrm>
            <a:off x="1520548" y="4018865"/>
            <a:ext cx="6550677" cy="542008"/>
          </a:xfrm>
          <a:prstGeom prst="rect">
            <a:avLst/>
          </a:prstGeom>
          <a:noFill/>
          <a:ln>
            <a:noFill/>
          </a:ln>
        </p:spPr>
        <p:txBody>
          <a:bodyPr spcFirstLastPara="1" wrap="square" lIns="91425" tIns="45700" rIns="91425" bIns="45700" anchor="t" anchorCtr="0">
            <a:spAutoFit/>
          </a:bodyPr>
          <a:lstStyle/>
          <a:p>
            <a:pPr marL="0" marR="0" lvl="0" indent="0" algn="l" rtl="0">
              <a:lnSpc>
                <a:spcPct val="125000"/>
              </a:lnSpc>
              <a:spcBef>
                <a:spcPts val="0"/>
              </a:spcBef>
              <a:spcAft>
                <a:spcPts val="0"/>
              </a:spcAft>
              <a:buClr>
                <a:srgbClr val="000000"/>
              </a:buClr>
              <a:buSzPts val="800"/>
              <a:buFont typeface="Arial"/>
              <a:buNone/>
            </a:pPr>
            <a:r>
              <a:rPr lang="de-DE" sz="800" b="0" i="0" u="none" strike="noStrike" cap="none">
                <a:solidFill>
                  <a:srgbClr val="005095"/>
                </a:solidFill>
                <a:latin typeface="Open Sans"/>
                <a:ea typeface="Open Sans"/>
                <a:cs typeface="Open Sans"/>
                <a:sym typeface="Open Sans"/>
              </a:rPr>
              <a:t>This project has received funding from the European Union’s Horizon 2020 research and innovation </a:t>
            </a:r>
            <a:br>
              <a:rPr lang="de-DE" sz="800" b="0" i="0" u="none" strike="noStrike" cap="none">
                <a:solidFill>
                  <a:srgbClr val="005095"/>
                </a:solidFill>
                <a:latin typeface="Open Sans"/>
                <a:ea typeface="Open Sans"/>
                <a:cs typeface="Open Sans"/>
                <a:sym typeface="Open Sans"/>
              </a:rPr>
            </a:br>
            <a:r>
              <a:rPr lang="de-DE" sz="800" b="0" i="0" u="none" strike="noStrike" cap="none">
                <a:solidFill>
                  <a:srgbClr val="005095"/>
                </a:solidFill>
                <a:latin typeface="Open Sans"/>
                <a:ea typeface="Open Sans"/>
                <a:cs typeface="Open Sans"/>
                <a:sym typeface="Open Sans"/>
              </a:rPr>
              <a:t>programme under grant agreement No. 953040. The sole responsibility for the content of this document </a:t>
            </a:r>
            <a:endParaRPr sz="1400" b="0" i="0" u="none" strike="noStrike" cap="none">
              <a:solidFill>
                <a:srgbClr val="000000"/>
              </a:solidFill>
              <a:latin typeface="Arial"/>
              <a:ea typeface="Arial"/>
              <a:cs typeface="Arial"/>
              <a:sym typeface="Arial"/>
            </a:endParaRPr>
          </a:p>
          <a:p>
            <a:pPr marL="0" marR="0" lvl="0" indent="0" algn="l" rtl="0">
              <a:lnSpc>
                <a:spcPct val="125000"/>
              </a:lnSpc>
              <a:spcBef>
                <a:spcPts val="0"/>
              </a:spcBef>
              <a:spcAft>
                <a:spcPts val="0"/>
              </a:spcAft>
              <a:buClr>
                <a:srgbClr val="000000"/>
              </a:buClr>
              <a:buSzPts val="800"/>
              <a:buFont typeface="Arial"/>
              <a:buNone/>
            </a:pPr>
            <a:r>
              <a:rPr lang="de-DE" sz="800" b="0" i="0" u="none" strike="noStrike" cap="none">
                <a:solidFill>
                  <a:srgbClr val="005095"/>
                </a:solidFill>
                <a:latin typeface="Open Sans"/>
                <a:ea typeface="Open Sans"/>
                <a:cs typeface="Open Sans"/>
                <a:sym typeface="Open Sans"/>
              </a:rPr>
              <a:t>lies with the COME RES project and does not necessarily reﬂect the opinion of the European Union.</a:t>
            </a:r>
            <a:endParaRPr sz="800" b="0" i="0" u="none" strike="noStrike" cap="none">
              <a:solidFill>
                <a:srgbClr val="005095"/>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3"/>
          <p:cNvSpPr txBox="1">
            <a:spLocks noGrp="1"/>
          </p:cNvSpPr>
          <p:nvPr>
            <p:ph type="body" idx="1"/>
          </p:nvPr>
        </p:nvSpPr>
        <p:spPr>
          <a:xfrm>
            <a:off x="107157" y="1391658"/>
            <a:ext cx="8739822" cy="3143050"/>
          </a:xfrm>
          <a:prstGeom prst="rect">
            <a:avLst/>
          </a:prstGeom>
          <a:noFill/>
          <a:ln>
            <a:noFill/>
          </a:ln>
        </p:spPr>
        <p:txBody>
          <a:bodyPr spcFirstLastPara="1" wrap="square" lIns="91425" tIns="45700" rIns="91425" bIns="45700" anchor="t" anchorCtr="0">
            <a:noAutofit/>
          </a:bodyPr>
          <a:lstStyle/>
          <a:p>
            <a:pPr algn="l"/>
            <a:r>
              <a:rPr lang="en-GB" sz="1300" b="1" i="0" dirty="0" err="1">
                <a:solidFill>
                  <a:srgbClr val="000000"/>
                </a:solidFill>
                <a:effectLst/>
                <a:latin typeface="Arial" panose="020B0604020202020204" pitchFamily="34" charset="0"/>
              </a:rPr>
              <a:t>Projekta</a:t>
            </a:r>
            <a:r>
              <a:rPr lang="en-GB" sz="1300" b="1" i="0" dirty="0">
                <a:solidFill>
                  <a:srgbClr val="000000"/>
                </a:solidFill>
                <a:effectLst/>
                <a:latin typeface="Arial" panose="020B0604020202020204" pitchFamily="34" charset="0"/>
              </a:rPr>
              <a:t> </a:t>
            </a:r>
            <a:r>
              <a:rPr lang="en-GB" sz="1300" b="1" i="0" dirty="0" err="1">
                <a:solidFill>
                  <a:srgbClr val="000000"/>
                </a:solidFill>
                <a:effectLst/>
                <a:latin typeface="Arial" panose="020B0604020202020204" pitchFamily="34" charset="0"/>
              </a:rPr>
              <a:t>norises</a:t>
            </a:r>
            <a:r>
              <a:rPr lang="en-GB" sz="1300" b="1" i="0" dirty="0">
                <a:solidFill>
                  <a:srgbClr val="000000"/>
                </a:solidFill>
                <a:effectLst/>
                <a:latin typeface="Arial" panose="020B0604020202020204" pitchFamily="34" charset="0"/>
              </a:rPr>
              <a:t> laiks</a:t>
            </a:r>
            <a:endParaRPr lang="en-GB" sz="1300" b="0" i="0" dirty="0">
              <a:solidFill>
                <a:srgbClr val="000000"/>
              </a:solidFill>
              <a:effectLst/>
              <a:latin typeface="Arial" panose="020B0604020202020204" pitchFamily="34" charset="0"/>
            </a:endParaRPr>
          </a:p>
          <a:p>
            <a:pPr algn="l"/>
            <a:r>
              <a:rPr lang="en-GB" sz="1300" b="0" i="0" dirty="0">
                <a:solidFill>
                  <a:srgbClr val="000000"/>
                </a:solidFill>
                <a:effectLst/>
                <a:latin typeface="Arial" panose="020B0604020202020204" pitchFamily="34" charset="0"/>
              </a:rPr>
              <a:t>01.09.2020. – 28.02.2023. (30 </a:t>
            </a:r>
            <a:r>
              <a:rPr lang="en-GB" sz="1300" b="0" i="0" dirty="0" err="1">
                <a:solidFill>
                  <a:srgbClr val="000000"/>
                </a:solidFill>
                <a:effectLst/>
                <a:latin typeface="Arial" panose="020B0604020202020204" pitchFamily="34" charset="0"/>
              </a:rPr>
              <a:t>mēneši</a:t>
            </a:r>
            <a:r>
              <a:rPr lang="en-GB" sz="1300" b="0" i="0" dirty="0">
                <a:solidFill>
                  <a:srgbClr val="000000"/>
                </a:solidFill>
                <a:effectLst/>
                <a:latin typeface="Arial" panose="020B0604020202020204" pitchFamily="34" charset="0"/>
              </a:rPr>
              <a:t>)</a:t>
            </a:r>
            <a:endParaRPr lang="lv-LV" sz="1300" b="0" i="0" dirty="0">
              <a:solidFill>
                <a:srgbClr val="000000"/>
              </a:solidFill>
              <a:effectLst/>
              <a:latin typeface="Arial" panose="020B0604020202020204" pitchFamily="34" charset="0"/>
            </a:endParaRPr>
          </a:p>
          <a:p>
            <a:pPr algn="l"/>
            <a:endParaRPr lang="lv-LV" sz="1300" b="1" i="0" dirty="0">
              <a:solidFill>
                <a:srgbClr val="000000"/>
              </a:solidFill>
              <a:effectLst/>
              <a:latin typeface="Arial" panose="020B0604020202020204" pitchFamily="34" charset="0"/>
            </a:endParaRPr>
          </a:p>
          <a:p>
            <a:pPr algn="l"/>
            <a:r>
              <a:rPr lang="lv-LV" sz="1300" b="1" i="0" dirty="0">
                <a:solidFill>
                  <a:srgbClr val="000000"/>
                </a:solidFill>
                <a:effectLst/>
                <a:latin typeface="Arial" panose="020B0604020202020204" pitchFamily="34" charset="0"/>
              </a:rPr>
              <a:t>Projekta apraksts</a:t>
            </a:r>
            <a:endParaRPr lang="lv-LV" sz="1300" b="0" i="0" dirty="0">
              <a:solidFill>
                <a:srgbClr val="000000"/>
              </a:solidFill>
              <a:effectLst/>
              <a:latin typeface="Arial" panose="020B0604020202020204" pitchFamily="34" charset="0"/>
            </a:endParaRPr>
          </a:p>
          <a:p>
            <a:pPr marL="514350" indent="-285750" algn="l">
              <a:buFont typeface="Arial" panose="020B0604020202020204" pitchFamily="34" charset="0"/>
              <a:buChar char="•"/>
            </a:pPr>
            <a:r>
              <a:rPr lang="lv-LV" sz="1300" b="0" i="0" dirty="0">
                <a:solidFill>
                  <a:srgbClr val="000000"/>
                </a:solidFill>
                <a:effectLst/>
                <a:latin typeface="Arial" panose="020B0604020202020204" pitchFamily="34" charset="0"/>
              </a:rPr>
              <a:t>Enerģijas kopienas, var būt viens no nozīmīgiem instrumentiem, lai veidotu vietējās sabiedrības atbalstu, kas ir būtisks priekšnosacījums pārejai uz AER izmantošanu.</a:t>
            </a:r>
          </a:p>
          <a:p>
            <a:pPr marL="514350" indent="-285750" algn="l">
              <a:buFont typeface="Arial" panose="020B0604020202020204" pitchFamily="34" charset="0"/>
              <a:buChar char="•"/>
            </a:pPr>
            <a:r>
              <a:rPr lang="lv-LV" sz="1300" dirty="0">
                <a:solidFill>
                  <a:srgbClr val="000000"/>
                </a:solidFill>
                <a:latin typeface="Arial" panose="020B0604020202020204" pitchFamily="34" charset="0"/>
              </a:rPr>
              <a:t>Nepieciešamība</a:t>
            </a:r>
            <a:r>
              <a:rPr lang="lv-LV" sz="1300" b="0" i="0" dirty="0">
                <a:solidFill>
                  <a:srgbClr val="000000"/>
                </a:solidFill>
                <a:effectLst/>
                <a:latin typeface="Arial" panose="020B0604020202020204" pitchFamily="34" charset="0"/>
              </a:rPr>
              <a:t> izveidot atbilstošu </a:t>
            </a:r>
            <a:r>
              <a:rPr lang="lv-LV" sz="1300" b="0" i="0" dirty="0" err="1">
                <a:solidFill>
                  <a:srgbClr val="000000"/>
                </a:solidFill>
                <a:effectLst/>
                <a:latin typeface="Arial" panose="020B0604020202020204" pitchFamily="34" charset="0"/>
              </a:rPr>
              <a:t>ietvarnosacījumu</a:t>
            </a:r>
            <a:r>
              <a:rPr lang="lv-LV" sz="1300" b="0" i="0" dirty="0">
                <a:solidFill>
                  <a:srgbClr val="000000"/>
                </a:solidFill>
                <a:effectLst/>
                <a:latin typeface="Arial" panose="020B0604020202020204" pitchFamily="34" charset="0"/>
              </a:rPr>
              <a:t> kopumu, lai enerģijas kopienas veidotos un būtu dzīvotspējīgas</a:t>
            </a:r>
          </a:p>
          <a:p>
            <a:pPr marL="514350" indent="-285750" algn="l">
              <a:buFont typeface="Arial" panose="020B0604020202020204" pitchFamily="34" charset="0"/>
              <a:buChar char="•"/>
            </a:pPr>
            <a:r>
              <a:rPr lang="lv-LV" sz="1300" dirty="0">
                <a:solidFill>
                  <a:srgbClr val="000000"/>
                </a:solidFill>
                <a:latin typeface="Arial" panose="020B0604020202020204" pitchFamily="34" charset="0"/>
              </a:rPr>
              <a:t>Projekts sniegs atbalstu un rekomendācijas šādu sekmējošo </a:t>
            </a:r>
            <a:r>
              <a:rPr lang="lv-LV" sz="1300" dirty="0" err="1">
                <a:solidFill>
                  <a:srgbClr val="000000"/>
                </a:solidFill>
                <a:latin typeface="Arial" panose="020B0604020202020204" pitchFamily="34" charset="0"/>
              </a:rPr>
              <a:t>ietvarnosacījumu</a:t>
            </a:r>
            <a:r>
              <a:rPr lang="lv-LV" sz="1300" dirty="0">
                <a:solidFill>
                  <a:srgbClr val="000000"/>
                </a:solidFill>
                <a:latin typeface="Arial" panose="020B0604020202020204" pitchFamily="34" charset="0"/>
              </a:rPr>
              <a:t> izveidei – uz dziļu un plašu analīzi veidota politika, labās prakses piemēri, dzīvotspējīgi enerģijas kopienu modeļi, finanšu un cita atbalsta modeļi tām.</a:t>
            </a:r>
          </a:p>
          <a:p>
            <a:pPr marL="514350" indent="-285750" algn="l">
              <a:buFont typeface="Arial" panose="020B0604020202020204" pitchFamily="34" charset="0"/>
              <a:buChar char="•"/>
            </a:pPr>
            <a:endParaRPr lang="lv-LV" sz="1300" b="1" i="0" dirty="0">
              <a:solidFill>
                <a:srgbClr val="000000"/>
              </a:solidFill>
              <a:effectLst/>
              <a:latin typeface="Arial" panose="020B0604020202020204" pitchFamily="34" charset="0"/>
            </a:endParaRPr>
          </a:p>
          <a:p>
            <a:pPr algn="just"/>
            <a:r>
              <a:rPr lang="lv-LV" sz="1300" b="1" i="0" dirty="0">
                <a:solidFill>
                  <a:srgbClr val="000000"/>
                </a:solidFill>
                <a:effectLst/>
                <a:latin typeface="Arial" panose="020B0604020202020204" pitchFamily="34" charset="0"/>
              </a:rPr>
              <a:t>Projekta mērķis</a:t>
            </a:r>
            <a:endParaRPr lang="lv-LV" sz="1300" dirty="0">
              <a:solidFill>
                <a:srgbClr val="000000"/>
              </a:solidFill>
              <a:latin typeface="Arial" panose="020B0604020202020204" pitchFamily="34" charset="0"/>
            </a:endParaRPr>
          </a:p>
          <a:p>
            <a:pPr algn="just"/>
            <a:r>
              <a:rPr lang="lv-LV" sz="1300" b="0" i="0" dirty="0">
                <a:solidFill>
                  <a:srgbClr val="000000"/>
                </a:solidFill>
                <a:effectLst/>
                <a:latin typeface="Arial" panose="020B0604020202020204" pitchFamily="34" charset="0"/>
              </a:rPr>
              <a:t>Projekta vispārīgais mērķis ir sekmēt atjaunojamās enerģijas kopienas kā nozīmīgu platformu atjaunojamās enerģijas resursu izmantošanas paplašināšanai.</a:t>
            </a:r>
          </a:p>
          <a:p>
            <a:pPr algn="just"/>
            <a:endParaRPr lang="lv-LV" sz="1300" dirty="0">
              <a:solidFill>
                <a:srgbClr val="000000"/>
              </a:solidFill>
              <a:latin typeface="Arial" panose="020B0604020202020204" pitchFamily="34" charset="0"/>
            </a:endParaRPr>
          </a:p>
          <a:p>
            <a:pPr algn="just"/>
            <a:endParaRPr lang="lv-LV" sz="1300" b="0" i="0" dirty="0">
              <a:solidFill>
                <a:srgbClr val="000000"/>
              </a:solidFill>
              <a:effectLst/>
              <a:latin typeface="Arial" panose="020B0604020202020204" pitchFamily="34" charset="0"/>
            </a:endParaRPr>
          </a:p>
          <a:p>
            <a:pPr marL="0" lvl="0" indent="0" algn="l" rtl="0">
              <a:lnSpc>
                <a:spcPct val="100000"/>
              </a:lnSpc>
              <a:spcBef>
                <a:spcPts val="600"/>
              </a:spcBef>
              <a:spcAft>
                <a:spcPts val="0"/>
              </a:spcAft>
              <a:buClr>
                <a:srgbClr val="343433"/>
              </a:buClr>
              <a:buSzPts val="1400"/>
              <a:buNone/>
            </a:pPr>
            <a:endParaRPr sz="1300" dirty="0"/>
          </a:p>
        </p:txBody>
      </p:sp>
      <p:sp>
        <p:nvSpPr>
          <p:cNvPr id="53" name="Google Shape;53;p3"/>
          <p:cNvSpPr txBox="1">
            <a:spLocks noGrp="1"/>
          </p:cNvSpPr>
          <p:nvPr>
            <p:ph type="body" idx="2"/>
          </p:nvPr>
        </p:nvSpPr>
        <p:spPr>
          <a:xfrm>
            <a:off x="289719" y="763977"/>
            <a:ext cx="8564562" cy="3714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5095"/>
              </a:buClr>
              <a:buSzPts val="2800"/>
              <a:buNone/>
            </a:pPr>
            <a:r>
              <a:rPr lang="lv-LV" sz="1600" dirty="0"/>
              <a:t>Enerģijas kopienas kā platforma AER izmantošanai elektroenerģija ražošanā: ilgtermiņa vīziju īstenošanas sekmēšana ar tūlītējiem pasākumiem (COME RES)</a:t>
            </a:r>
            <a:endParaRPr sz="1600" dirty="0"/>
          </a:p>
        </p:txBody>
      </p:sp>
      <p:sp>
        <p:nvSpPr>
          <p:cNvPr id="54" name="Google Shape;54;p3"/>
          <p:cNvSpPr txBox="1"/>
          <p:nvPr/>
        </p:nvSpPr>
        <p:spPr>
          <a:xfrm>
            <a:off x="312738" y="4790914"/>
            <a:ext cx="2877029" cy="27384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
              <a:buFont typeface="Arial"/>
              <a:buNone/>
            </a:pPr>
            <a:r>
              <a:rPr lang="lv-LV" sz="800" b="1" i="0" u="none" strike="noStrike" cap="none" dirty="0">
                <a:solidFill>
                  <a:srgbClr val="005095"/>
                </a:solidFill>
                <a:latin typeface="Arial"/>
                <a:ea typeface="Arial"/>
                <a:cs typeface="Arial"/>
                <a:sym typeface="Arial"/>
              </a:rPr>
              <a:t>Tematiskā sanāksme/P</a:t>
            </a:r>
            <a:r>
              <a:rPr lang="lv-LV" sz="800" b="1" dirty="0">
                <a:solidFill>
                  <a:srgbClr val="005095"/>
                </a:solidFill>
              </a:rPr>
              <a:t>olitiskā diskusija 17.06.2021</a:t>
            </a:r>
            <a:r>
              <a:rPr lang="lv-LV" sz="800" b="1" i="0" u="none" strike="noStrike" cap="none" dirty="0">
                <a:solidFill>
                  <a:srgbClr val="005095"/>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A406C9-1B9C-4472-81F0-D1394BE21592}"/>
              </a:ext>
            </a:extLst>
          </p:cNvPr>
          <p:cNvSpPr>
            <a:spLocks noGrp="1"/>
          </p:cNvSpPr>
          <p:nvPr>
            <p:ph type="body" idx="1"/>
          </p:nvPr>
        </p:nvSpPr>
        <p:spPr>
          <a:xfrm>
            <a:off x="3780075" y="316103"/>
            <a:ext cx="5549754" cy="3194354"/>
          </a:xfrm>
        </p:spPr>
        <p:txBody>
          <a:bodyPr/>
          <a:lstStyle/>
          <a:p>
            <a:pPr algn="l"/>
            <a:r>
              <a:rPr lang="lv-LV" sz="1000" b="1" i="0" dirty="0">
                <a:solidFill>
                  <a:srgbClr val="000000"/>
                </a:solidFill>
                <a:effectLst/>
                <a:latin typeface="Arial" panose="020B0604020202020204" pitchFamily="34" charset="0"/>
              </a:rPr>
              <a:t>Vācija:</a:t>
            </a:r>
            <a:endParaRPr lang="lv-LV" sz="1000" b="0" i="0" dirty="0">
              <a:solidFill>
                <a:srgbClr val="000000"/>
              </a:solidFill>
              <a:effectLst/>
              <a:latin typeface="Arial" panose="020B0604020202020204" pitchFamily="34" charset="0"/>
            </a:endParaRPr>
          </a:p>
          <a:p>
            <a:pPr>
              <a:buFont typeface="Arial" panose="020B0604020202020204" pitchFamily="34" charset="0"/>
              <a:buChar char="•"/>
            </a:pPr>
            <a:r>
              <a:rPr lang="lv-LV" sz="1000" b="0" i="0" u="sng" dirty="0">
                <a:solidFill>
                  <a:srgbClr val="000000"/>
                </a:solidFill>
                <a:effectLst/>
                <a:latin typeface="Arial" panose="020B0604020202020204" pitchFamily="34" charset="0"/>
              </a:rPr>
              <a:t>Berlīnes Brīvās Universitātes Vides Politikas Pētījumu Centrs </a:t>
            </a:r>
            <a:endParaRPr lang="lv-LV" sz="1000" b="0" i="0" dirty="0">
              <a:solidFill>
                <a:srgbClr val="000000"/>
              </a:solidFill>
              <a:effectLst/>
              <a:latin typeface="Arial" panose="020B0604020202020204" pitchFamily="34" charset="0"/>
            </a:endParaRPr>
          </a:p>
          <a:p>
            <a:pPr algn="l">
              <a:buFont typeface="Arial" panose="020B0604020202020204" pitchFamily="34" charset="0"/>
              <a:buChar char="•"/>
            </a:pPr>
            <a:r>
              <a:rPr lang="lv-LV" sz="1000" b="0" i="0" dirty="0">
                <a:solidFill>
                  <a:srgbClr val="000000"/>
                </a:solidFill>
                <a:effectLst/>
                <a:latin typeface="Arial" panose="020B0604020202020204" pitchFamily="34" charset="0"/>
              </a:rPr>
              <a:t>ICLEI  Eiropas sekretariāts</a:t>
            </a:r>
          </a:p>
          <a:p>
            <a:pPr marL="228600" indent="0" algn="l"/>
            <a:r>
              <a:rPr lang="lv-LV" sz="1000" b="1" i="0" dirty="0">
                <a:solidFill>
                  <a:srgbClr val="000000"/>
                </a:solidFill>
                <a:effectLst/>
                <a:latin typeface="Arial" panose="020B0604020202020204" pitchFamily="34" charset="0"/>
              </a:rPr>
              <a:t>Itālija:</a:t>
            </a:r>
          </a:p>
          <a:p>
            <a:pPr marL="400050" indent="-171450">
              <a:buFont typeface="Arial" panose="020B0604020202020204" pitchFamily="34" charset="0"/>
              <a:buChar char="•"/>
            </a:pPr>
            <a:r>
              <a:rPr lang="lv-LV" sz="1000" dirty="0" err="1">
                <a:solidFill>
                  <a:srgbClr val="000000"/>
                </a:solidFill>
                <a:latin typeface="Arial" panose="020B0604020202020204" pitchFamily="34" charset="0"/>
              </a:rPr>
              <a:t>Ecoazioni</a:t>
            </a:r>
            <a:r>
              <a:rPr lang="lv-LV" sz="1000" dirty="0">
                <a:solidFill>
                  <a:srgbClr val="000000"/>
                </a:solidFill>
                <a:latin typeface="Arial" panose="020B0604020202020204" pitchFamily="34" charset="0"/>
              </a:rPr>
              <a:t> </a:t>
            </a:r>
          </a:p>
          <a:p>
            <a:pPr marL="400050" indent="-171450">
              <a:buFont typeface="Arial" panose="020B0604020202020204" pitchFamily="34" charset="0"/>
              <a:buChar char="•"/>
            </a:pPr>
            <a:r>
              <a:rPr lang="lv-LV" sz="1000" dirty="0" err="1">
                <a:solidFill>
                  <a:srgbClr val="000000"/>
                </a:solidFill>
                <a:latin typeface="Arial" panose="020B0604020202020204" pitchFamily="34" charset="0"/>
              </a:rPr>
              <a:t>Agenzia</a:t>
            </a:r>
            <a:r>
              <a:rPr lang="lv-LV" sz="1000" dirty="0">
                <a:solidFill>
                  <a:srgbClr val="000000"/>
                </a:solidFill>
                <a:latin typeface="Arial" panose="020B0604020202020204" pitchFamily="34" charset="0"/>
              </a:rPr>
              <a:t> </a:t>
            </a:r>
            <a:r>
              <a:rPr lang="lv-LV" sz="1000" dirty="0" err="1">
                <a:solidFill>
                  <a:srgbClr val="000000"/>
                </a:solidFill>
                <a:latin typeface="Arial" panose="020B0604020202020204" pitchFamily="34" charset="0"/>
              </a:rPr>
              <a:t>nazionale</a:t>
            </a:r>
            <a:r>
              <a:rPr lang="lv-LV" sz="1000" dirty="0">
                <a:solidFill>
                  <a:srgbClr val="000000"/>
                </a:solidFill>
                <a:latin typeface="Arial" panose="020B0604020202020204" pitchFamily="34" charset="0"/>
              </a:rPr>
              <a:t> per </a:t>
            </a:r>
            <a:r>
              <a:rPr lang="lv-LV" sz="1000" dirty="0" err="1">
                <a:solidFill>
                  <a:srgbClr val="000000"/>
                </a:solidFill>
                <a:latin typeface="Arial" panose="020B0604020202020204" pitchFamily="34" charset="0"/>
              </a:rPr>
              <a:t>le</a:t>
            </a:r>
            <a:r>
              <a:rPr lang="lv-LV" sz="1000" dirty="0">
                <a:solidFill>
                  <a:srgbClr val="000000"/>
                </a:solidFill>
                <a:latin typeface="Arial" panose="020B0604020202020204" pitchFamily="34" charset="0"/>
              </a:rPr>
              <a:t> </a:t>
            </a:r>
            <a:r>
              <a:rPr lang="lv-LV" sz="1000" dirty="0" err="1">
                <a:solidFill>
                  <a:srgbClr val="000000"/>
                </a:solidFill>
                <a:latin typeface="Arial" panose="020B0604020202020204" pitchFamily="34" charset="0"/>
              </a:rPr>
              <a:t>nuove</a:t>
            </a:r>
            <a:r>
              <a:rPr lang="lv-LV" sz="1000" dirty="0">
                <a:solidFill>
                  <a:srgbClr val="000000"/>
                </a:solidFill>
                <a:latin typeface="Arial" panose="020B0604020202020204" pitchFamily="34" charset="0"/>
              </a:rPr>
              <a:t> </a:t>
            </a:r>
            <a:r>
              <a:rPr lang="lv-LV" sz="1000" dirty="0" err="1">
                <a:solidFill>
                  <a:srgbClr val="000000"/>
                </a:solidFill>
                <a:latin typeface="Arial" panose="020B0604020202020204" pitchFamily="34" charset="0"/>
              </a:rPr>
              <a:t>tecnologie</a:t>
            </a:r>
            <a:r>
              <a:rPr lang="lv-LV" sz="1000" dirty="0">
                <a:solidFill>
                  <a:srgbClr val="000000"/>
                </a:solidFill>
                <a:latin typeface="Arial" panose="020B0604020202020204" pitchFamily="34" charset="0"/>
              </a:rPr>
              <a:t>, </a:t>
            </a:r>
            <a:r>
              <a:rPr lang="lv-LV" sz="1000" dirty="0" err="1">
                <a:solidFill>
                  <a:srgbClr val="000000"/>
                </a:solidFill>
                <a:latin typeface="Arial" panose="020B0604020202020204" pitchFamily="34" charset="0"/>
              </a:rPr>
              <a:t>l'energia</a:t>
            </a:r>
            <a:r>
              <a:rPr lang="lv-LV" sz="1000" dirty="0">
                <a:solidFill>
                  <a:srgbClr val="000000"/>
                </a:solidFill>
                <a:latin typeface="Arial" panose="020B0604020202020204" pitchFamily="34" charset="0"/>
              </a:rPr>
              <a:t> e </a:t>
            </a:r>
            <a:r>
              <a:rPr lang="lv-LV" sz="1000" dirty="0" err="1">
                <a:solidFill>
                  <a:srgbClr val="000000"/>
                </a:solidFill>
                <a:latin typeface="Arial" panose="020B0604020202020204" pitchFamily="34" charset="0"/>
              </a:rPr>
              <a:t>lo</a:t>
            </a:r>
            <a:r>
              <a:rPr lang="lv-LV" sz="1000" dirty="0">
                <a:solidFill>
                  <a:srgbClr val="000000"/>
                </a:solidFill>
                <a:latin typeface="Arial" panose="020B0604020202020204" pitchFamily="34" charset="0"/>
              </a:rPr>
              <a:t> </a:t>
            </a:r>
            <a:r>
              <a:rPr lang="lv-LV" sz="1000" dirty="0" err="1">
                <a:solidFill>
                  <a:srgbClr val="000000"/>
                </a:solidFill>
                <a:latin typeface="Arial" panose="020B0604020202020204" pitchFamily="34" charset="0"/>
              </a:rPr>
              <a:t>sviluppo</a:t>
            </a:r>
            <a:r>
              <a:rPr lang="lv-LV" sz="1000" dirty="0">
                <a:solidFill>
                  <a:srgbClr val="000000"/>
                </a:solidFill>
                <a:latin typeface="Arial" panose="020B0604020202020204" pitchFamily="34" charset="0"/>
              </a:rPr>
              <a:t> </a:t>
            </a:r>
            <a:r>
              <a:rPr lang="lv-LV" sz="1000" dirty="0" err="1">
                <a:solidFill>
                  <a:srgbClr val="000000"/>
                </a:solidFill>
                <a:latin typeface="Arial" panose="020B0604020202020204" pitchFamily="34" charset="0"/>
              </a:rPr>
              <a:t>economico</a:t>
            </a:r>
            <a:r>
              <a:rPr lang="lv-LV" sz="1000" dirty="0">
                <a:solidFill>
                  <a:srgbClr val="000000"/>
                </a:solidFill>
                <a:latin typeface="Arial" panose="020B0604020202020204" pitchFamily="34" charset="0"/>
              </a:rPr>
              <a:t> </a:t>
            </a:r>
            <a:r>
              <a:rPr lang="lv-LV" sz="1000" dirty="0" err="1">
                <a:solidFill>
                  <a:srgbClr val="000000"/>
                </a:solidFill>
                <a:latin typeface="Arial" panose="020B0604020202020204" pitchFamily="34" charset="0"/>
              </a:rPr>
              <a:t>sostenibile</a:t>
            </a:r>
            <a:r>
              <a:rPr lang="lv-LV" sz="1000" dirty="0">
                <a:solidFill>
                  <a:srgbClr val="000000"/>
                </a:solidFill>
                <a:latin typeface="Arial" panose="020B0604020202020204" pitchFamily="34" charset="0"/>
              </a:rPr>
              <a:t> </a:t>
            </a:r>
          </a:p>
          <a:p>
            <a:pPr marL="228600" indent="0"/>
            <a:r>
              <a:rPr lang="lv-LV" sz="1000" b="1" dirty="0">
                <a:solidFill>
                  <a:srgbClr val="000000"/>
                </a:solidFill>
                <a:latin typeface="Arial" panose="020B0604020202020204" pitchFamily="34" charset="0"/>
              </a:rPr>
              <a:t>Nīderlande</a:t>
            </a:r>
            <a:r>
              <a:rPr lang="lv-LV" sz="1000" b="0" i="0" dirty="0">
                <a:solidFill>
                  <a:srgbClr val="000000"/>
                </a:solidFill>
                <a:effectLst/>
                <a:latin typeface="Arial" panose="020B0604020202020204" pitchFamily="34" charset="0"/>
              </a:rPr>
              <a:t>:</a:t>
            </a:r>
          </a:p>
          <a:p>
            <a:pPr algn="l">
              <a:buFont typeface="Arial" panose="020B0604020202020204" pitchFamily="34" charset="0"/>
              <a:buChar char="•"/>
            </a:pPr>
            <a:r>
              <a:rPr lang="lv-LV" sz="1000" b="0" i="0" dirty="0">
                <a:solidFill>
                  <a:srgbClr val="000000"/>
                </a:solidFill>
                <a:effectLst/>
                <a:latin typeface="Arial" panose="020B0604020202020204" pitchFamily="34" charset="0"/>
              </a:rPr>
              <a:t>Eindhovenas Tehniskā universitāte </a:t>
            </a:r>
          </a:p>
          <a:p>
            <a:pPr marL="228600" indent="0" algn="l"/>
            <a:r>
              <a:rPr lang="lv-LV" sz="1000" b="1" dirty="0">
                <a:solidFill>
                  <a:srgbClr val="000000"/>
                </a:solidFill>
                <a:latin typeface="Arial" panose="020B0604020202020204" pitchFamily="34" charset="0"/>
              </a:rPr>
              <a:t>Polija:</a:t>
            </a:r>
          </a:p>
          <a:p>
            <a:pPr algn="l">
              <a:buFont typeface="Arial" panose="020B0604020202020204" pitchFamily="34" charset="0"/>
              <a:buChar char="•"/>
            </a:pPr>
            <a:r>
              <a:rPr lang="lv-LV" sz="1000" b="0" i="0" dirty="0" err="1">
                <a:solidFill>
                  <a:srgbClr val="000000"/>
                </a:solidFill>
                <a:effectLst/>
                <a:latin typeface="Arial" panose="020B0604020202020204" pitchFamily="34" charset="0"/>
              </a:rPr>
              <a:t>Krajowa</a:t>
            </a:r>
            <a:r>
              <a:rPr lang="lv-LV" sz="1000" b="0" i="0" dirty="0">
                <a:solidFill>
                  <a:srgbClr val="000000"/>
                </a:solidFill>
                <a:effectLst/>
                <a:latin typeface="Arial" panose="020B0604020202020204" pitchFamily="34" charset="0"/>
              </a:rPr>
              <a:t> </a:t>
            </a:r>
            <a:r>
              <a:rPr lang="lv-LV" sz="1000" b="0" i="0" dirty="0" err="1">
                <a:solidFill>
                  <a:srgbClr val="000000"/>
                </a:solidFill>
                <a:effectLst/>
                <a:latin typeface="Arial" panose="020B0604020202020204" pitchFamily="34" charset="0"/>
              </a:rPr>
              <a:t>Agencja</a:t>
            </a:r>
            <a:r>
              <a:rPr lang="lv-LV" sz="1000" b="0" i="0" dirty="0">
                <a:solidFill>
                  <a:srgbClr val="000000"/>
                </a:solidFill>
                <a:effectLst/>
                <a:latin typeface="Arial" panose="020B0604020202020204" pitchFamily="34" charset="0"/>
              </a:rPr>
              <a:t> </a:t>
            </a:r>
            <a:r>
              <a:rPr lang="lv-LV" sz="1000" b="0" i="0" dirty="0" err="1">
                <a:solidFill>
                  <a:srgbClr val="000000"/>
                </a:solidFill>
                <a:effectLst/>
                <a:latin typeface="Arial" panose="020B0604020202020204" pitchFamily="34" charset="0"/>
              </a:rPr>
              <a:t>Poszanowania</a:t>
            </a:r>
            <a:r>
              <a:rPr lang="lv-LV" sz="1000" b="0" i="0" dirty="0">
                <a:solidFill>
                  <a:srgbClr val="000000"/>
                </a:solidFill>
                <a:effectLst/>
                <a:latin typeface="Arial" panose="020B0604020202020204" pitchFamily="34" charset="0"/>
              </a:rPr>
              <a:t> </a:t>
            </a:r>
            <a:r>
              <a:rPr lang="lv-LV" sz="1000" b="0" i="0" dirty="0" err="1">
                <a:solidFill>
                  <a:srgbClr val="000000"/>
                </a:solidFill>
                <a:effectLst/>
                <a:latin typeface="Arial" panose="020B0604020202020204" pitchFamily="34" charset="0"/>
              </a:rPr>
              <a:t>Energii</a:t>
            </a:r>
            <a:r>
              <a:rPr lang="lv-LV" sz="1000" b="0" i="0" dirty="0">
                <a:solidFill>
                  <a:srgbClr val="000000"/>
                </a:solidFill>
                <a:effectLst/>
                <a:latin typeface="Arial" panose="020B0604020202020204" pitchFamily="34" charset="0"/>
              </a:rPr>
              <a:t> S.A.  </a:t>
            </a:r>
          </a:p>
          <a:p>
            <a:pPr marL="228600" indent="0" algn="l"/>
            <a:r>
              <a:rPr lang="lv-LV" sz="1000" b="1" i="0" dirty="0">
                <a:solidFill>
                  <a:srgbClr val="000000"/>
                </a:solidFill>
                <a:effectLst/>
                <a:latin typeface="Arial" panose="020B0604020202020204" pitchFamily="34" charset="0"/>
              </a:rPr>
              <a:t>Spānija:</a:t>
            </a:r>
          </a:p>
          <a:p>
            <a:pPr marL="400050" indent="-171450" algn="l">
              <a:buFont typeface="Arial" panose="020B0604020202020204" pitchFamily="34" charset="0"/>
              <a:buChar char="•"/>
            </a:pPr>
            <a:r>
              <a:rPr lang="lv-LV" sz="1000" b="0" i="0" dirty="0">
                <a:solidFill>
                  <a:srgbClr val="000000"/>
                </a:solidFill>
                <a:effectLst/>
                <a:latin typeface="Arial" panose="020B0604020202020204" pitchFamily="34" charset="0"/>
              </a:rPr>
              <a:t>ECORYS </a:t>
            </a:r>
          </a:p>
          <a:p>
            <a:pPr marL="400050" indent="-171450" algn="l">
              <a:buFont typeface="Arial" panose="020B0604020202020204" pitchFamily="34" charset="0"/>
              <a:buChar char="•"/>
            </a:pPr>
            <a:r>
              <a:rPr lang="lv-LV" sz="1000" b="0" i="0" dirty="0" err="1">
                <a:solidFill>
                  <a:srgbClr val="000000"/>
                </a:solidFill>
                <a:effectLst/>
                <a:latin typeface="Arial" panose="020B0604020202020204" pitchFamily="34" charset="0"/>
              </a:rPr>
              <a:t>Asociación</a:t>
            </a:r>
            <a:r>
              <a:rPr lang="lv-LV" sz="1000" b="0" i="0" dirty="0">
                <a:solidFill>
                  <a:srgbClr val="000000"/>
                </a:solidFill>
                <a:effectLst/>
                <a:latin typeface="Arial" panose="020B0604020202020204" pitchFamily="34" charset="0"/>
              </a:rPr>
              <a:t> </a:t>
            </a:r>
            <a:r>
              <a:rPr lang="lv-LV" sz="1000" b="0" i="0" dirty="0" err="1">
                <a:solidFill>
                  <a:srgbClr val="000000"/>
                </a:solidFill>
                <a:effectLst/>
                <a:latin typeface="Arial" panose="020B0604020202020204" pitchFamily="34" charset="0"/>
              </a:rPr>
              <a:t>Canaria</a:t>
            </a:r>
            <a:r>
              <a:rPr lang="lv-LV" sz="1000" b="0" i="0" dirty="0">
                <a:solidFill>
                  <a:srgbClr val="000000"/>
                </a:solidFill>
                <a:effectLst/>
                <a:latin typeface="Arial" panose="020B0604020202020204" pitchFamily="34" charset="0"/>
              </a:rPr>
              <a:t> </a:t>
            </a:r>
            <a:r>
              <a:rPr lang="lv-LV" sz="1000" b="0" i="0" dirty="0" err="1">
                <a:solidFill>
                  <a:srgbClr val="000000"/>
                </a:solidFill>
                <a:effectLst/>
                <a:latin typeface="Arial" panose="020B0604020202020204" pitchFamily="34" charset="0"/>
              </a:rPr>
              <a:t>de</a:t>
            </a:r>
            <a:r>
              <a:rPr lang="lv-LV" sz="1000" b="0" i="0" dirty="0">
                <a:solidFill>
                  <a:srgbClr val="000000"/>
                </a:solidFill>
                <a:effectLst/>
                <a:latin typeface="Arial" panose="020B0604020202020204" pitchFamily="34" charset="0"/>
              </a:rPr>
              <a:t> </a:t>
            </a:r>
            <a:r>
              <a:rPr lang="lv-LV" sz="1000" b="0" i="0" dirty="0" err="1">
                <a:solidFill>
                  <a:srgbClr val="000000"/>
                </a:solidFill>
                <a:effectLst/>
                <a:latin typeface="Arial" panose="020B0604020202020204" pitchFamily="34" charset="0"/>
              </a:rPr>
              <a:t>Energías</a:t>
            </a:r>
            <a:r>
              <a:rPr lang="lv-LV" sz="1000" b="0" i="0" dirty="0">
                <a:solidFill>
                  <a:srgbClr val="000000"/>
                </a:solidFill>
                <a:effectLst/>
                <a:latin typeface="Arial" panose="020B0604020202020204" pitchFamily="34" charset="0"/>
              </a:rPr>
              <a:t> </a:t>
            </a:r>
            <a:r>
              <a:rPr lang="lv-LV" sz="1000" b="0" i="0" dirty="0" err="1">
                <a:solidFill>
                  <a:srgbClr val="000000"/>
                </a:solidFill>
                <a:effectLst/>
                <a:latin typeface="Arial" panose="020B0604020202020204" pitchFamily="34" charset="0"/>
              </a:rPr>
              <a:t>Renovables</a:t>
            </a:r>
            <a:endParaRPr lang="lv-LV" sz="1000" dirty="0">
              <a:solidFill>
                <a:srgbClr val="000000"/>
              </a:solidFill>
              <a:latin typeface="Arial" panose="020B0604020202020204" pitchFamily="34" charset="0"/>
            </a:endParaRPr>
          </a:p>
          <a:p>
            <a:pPr marL="228600" indent="0" algn="l"/>
            <a:r>
              <a:rPr lang="lv-LV" sz="1000" b="1" dirty="0">
                <a:solidFill>
                  <a:srgbClr val="000000"/>
                </a:solidFill>
                <a:latin typeface="Arial" panose="020B0604020202020204" pitchFamily="34" charset="0"/>
              </a:rPr>
              <a:t>Beļģija:</a:t>
            </a:r>
          </a:p>
          <a:p>
            <a:pPr marL="400050" indent="-171450" algn="l">
              <a:buFont typeface="Arial" panose="020B0604020202020204" pitchFamily="34" charset="0"/>
              <a:buChar char="•"/>
            </a:pPr>
            <a:r>
              <a:rPr lang="lv-LV" sz="1000" b="0" i="0" dirty="0" err="1">
                <a:solidFill>
                  <a:srgbClr val="000000"/>
                </a:solidFill>
                <a:effectLst/>
                <a:latin typeface="Arial" panose="020B0604020202020204" pitchFamily="34" charset="0"/>
              </a:rPr>
              <a:t>Becker</a:t>
            </a:r>
            <a:r>
              <a:rPr lang="lv-LV" sz="1000" b="0" i="0" dirty="0">
                <a:solidFill>
                  <a:srgbClr val="000000"/>
                </a:solidFill>
                <a:effectLst/>
                <a:latin typeface="Arial" panose="020B0604020202020204" pitchFamily="34" charset="0"/>
              </a:rPr>
              <a:t>, </a:t>
            </a:r>
            <a:r>
              <a:rPr lang="lv-LV" sz="1000" b="0" i="0" dirty="0" err="1">
                <a:solidFill>
                  <a:srgbClr val="000000"/>
                </a:solidFill>
                <a:effectLst/>
                <a:latin typeface="Arial" panose="020B0604020202020204" pitchFamily="34" charset="0"/>
              </a:rPr>
              <a:t>Büttner</a:t>
            </a:r>
            <a:r>
              <a:rPr lang="lv-LV" sz="1000" b="0" i="0" dirty="0">
                <a:solidFill>
                  <a:srgbClr val="000000"/>
                </a:solidFill>
                <a:effectLst/>
                <a:latin typeface="Arial" panose="020B0604020202020204" pitchFamily="34" charset="0"/>
              </a:rPr>
              <a:t> &amp; Held  </a:t>
            </a:r>
          </a:p>
          <a:p>
            <a:pPr marL="400050" indent="-171450" algn="l">
              <a:buFont typeface="Arial" panose="020B0604020202020204" pitchFamily="34" charset="0"/>
              <a:buChar char="•"/>
            </a:pPr>
            <a:r>
              <a:rPr lang="lv-LV" sz="1000" b="0" i="0" dirty="0" err="1">
                <a:solidFill>
                  <a:srgbClr val="000000"/>
                </a:solidFill>
                <a:effectLst/>
                <a:latin typeface="Arial" panose="020B0604020202020204" pitchFamily="34" charset="0"/>
              </a:rPr>
              <a:t>Vlaamse</a:t>
            </a:r>
            <a:r>
              <a:rPr lang="lv-LV" sz="1000" b="0" i="0" dirty="0">
                <a:solidFill>
                  <a:srgbClr val="000000"/>
                </a:solidFill>
                <a:effectLst/>
                <a:latin typeface="Arial" panose="020B0604020202020204" pitchFamily="34" charset="0"/>
              </a:rPr>
              <a:t> </a:t>
            </a:r>
            <a:r>
              <a:rPr lang="lv-LV" sz="1000" b="0" i="0" dirty="0" err="1">
                <a:solidFill>
                  <a:srgbClr val="000000"/>
                </a:solidFill>
                <a:effectLst/>
                <a:latin typeface="Arial" panose="020B0604020202020204" pitchFamily="34" charset="0"/>
              </a:rPr>
              <a:t>instelling</a:t>
            </a:r>
            <a:r>
              <a:rPr lang="lv-LV" sz="1000" b="0" i="0" dirty="0">
                <a:solidFill>
                  <a:srgbClr val="000000"/>
                </a:solidFill>
                <a:effectLst/>
                <a:latin typeface="Arial" panose="020B0604020202020204" pitchFamily="34" charset="0"/>
              </a:rPr>
              <a:t> </a:t>
            </a:r>
            <a:r>
              <a:rPr lang="lv-LV" sz="1000" b="0" i="0" dirty="0" err="1">
                <a:solidFill>
                  <a:srgbClr val="000000"/>
                </a:solidFill>
                <a:effectLst/>
                <a:latin typeface="Arial" panose="020B0604020202020204" pitchFamily="34" charset="0"/>
              </a:rPr>
              <a:t>voor</a:t>
            </a:r>
            <a:r>
              <a:rPr lang="lv-LV" sz="1000" b="0" i="0" dirty="0">
                <a:solidFill>
                  <a:srgbClr val="000000"/>
                </a:solidFill>
                <a:effectLst/>
                <a:latin typeface="Arial" panose="020B0604020202020204" pitchFamily="34" charset="0"/>
              </a:rPr>
              <a:t> </a:t>
            </a:r>
            <a:r>
              <a:rPr lang="lv-LV" sz="1000" b="0" i="0" dirty="0" err="1">
                <a:solidFill>
                  <a:srgbClr val="000000"/>
                </a:solidFill>
                <a:effectLst/>
                <a:latin typeface="Arial" panose="020B0604020202020204" pitchFamily="34" charset="0"/>
              </a:rPr>
              <a:t>technologisch</a:t>
            </a:r>
            <a:r>
              <a:rPr lang="lv-LV" sz="1000" b="0" i="0" dirty="0">
                <a:solidFill>
                  <a:srgbClr val="000000"/>
                </a:solidFill>
                <a:effectLst/>
                <a:latin typeface="Arial" panose="020B0604020202020204" pitchFamily="34" charset="0"/>
              </a:rPr>
              <a:t> </a:t>
            </a:r>
            <a:r>
              <a:rPr lang="lv-LV" sz="1000" b="0" i="0" dirty="0" err="1">
                <a:solidFill>
                  <a:srgbClr val="000000"/>
                </a:solidFill>
                <a:effectLst/>
                <a:latin typeface="Arial" panose="020B0604020202020204" pitchFamily="34" charset="0"/>
              </a:rPr>
              <a:t>onderzoek</a:t>
            </a:r>
            <a:r>
              <a:rPr lang="lv-LV" sz="1000" b="0" i="0" dirty="0">
                <a:solidFill>
                  <a:srgbClr val="000000"/>
                </a:solidFill>
                <a:effectLst/>
                <a:latin typeface="Arial" panose="020B0604020202020204" pitchFamily="34" charset="0"/>
              </a:rPr>
              <a:t> </a:t>
            </a:r>
            <a:r>
              <a:rPr lang="lv-LV" sz="1000" b="0" i="0" dirty="0" err="1">
                <a:solidFill>
                  <a:srgbClr val="000000"/>
                </a:solidFill>
                <a:effectLst/>
                <a:latin typeface="Arial" panose="020B0604020202020204" pitchFamily="34" charset="0"/>
              </a:rPr>
              <a:t>n.v</a:t>
            </a:r>
            <a:r>
              <a:rPr lang="lv-LV" sz="1000" b="0" i="0" dirty="0">
                <a:solidFill>
                  <a:srgbClr val="000000"/>
                </a:solidFill>
                <a:effectLst/>
                <a:latin typeface="Arial" panose="020B0604020202020204" pitchFamily="34" charset="0"/>
              </a:rPr>
              <a:t>. </a:t>
            </a:r>
            <a:endParaRPr lang="lv-LV" sz="1000" dirty="0">
              <a:solidFill>
                <a:srgbClr val="000000"/>
              </a:solidFill>
              <a:latin typeface="Arial" panose="020B0604020202020204" pitchFamily="34" charset="0"/>
            </a:endParaRPr>
          </a:p>
          <a:p>
            <a:pPr marL="400050" indent="-171450" algn="l">
              <a:buFont typeface="Arial" panose="020B0604020202020204" pitchFamily="34" charset="0"/>
              <a:buChar char="•"/>
            </a:pPr>
            <a:r>
              <a:rPr lang="lv-LV" sz="1000" b="0" i="0" dirty="0" err="1">
                <a:solidFill>
                  <a:srgbClr val="000000"/>
                </a:solidFill>
                <a:effectLst/>
                <a:latin typeface="Arial" panose="020B0604020202020204" pitchFamily="34" charset="0"/>
              </a:rPr>
              <a:t>Rescoop</a:t>
            </a:r>
            <a:r>
              <a:rPr lang="lv-LV" sz="1000" b="0" i="0" dirty="0">
                <a:solidFill>
                  <a:srgbClr val="000000"/>
                </a:solidFill>
                <a:effectLst/>
                <a:latin typeface="Arial" panose="020B0604020202020204" pitchFamily="34" charset="0"/>
              </a:rPr>
              <a:t> EU </a:t>
            </a:r>
            <a:r>
              <a:rPr lang="lv-LV" sz="1000" b="0" i="0" dirty="0" err="1">
                <a:solidFill>
                  <a:srgbClr val="000000"/>
                </a:solidFill>
                <a:effectLst/>
                <a:latin typeface="Arial" panose="020B0604020202020204" pitchFamily="34" charset="0"/>
              </a:rPr>
              <a:t>asbl</a:t>
            </a:r>
            <a:r>
              <a:rPr lang="lv-LV" sz="1000" b="0" i="0" dirty="0">
                <a:solidFill>
                  <a:srgbClr val="000000"/>
                </a:solidFill>
                <a:effectLst/>
                <a:latin typeface="Arial" panose="020B0604020202020204" pitchFamily="34" charset="0"/>
              </a:rPr>
              <a:t> </a:t>
            </a:r>
          </a:p>
          <a:p>
            <a:pPr marL="228600" indent="0" algn="l"/>
            <a:r>
              <a:rPr lang="lv-LV" sz="1000" b="1" dirty="0">
                <a:solidFill>
                  <a:srgbClr val="000000"/>
                </a:solidFill>
                <a:latin typeface="Arial" panose="020B0604020202020204" pitchFamily="34" charset="0"/>
              </a:rPr>
              <a:t>Portugāle</a:t>
            </a:r>
            <a:r>
              <a:rPr lang="lv-LV" sz="1000" dirty="0">
                <a:solidFill>
                  <a:srgbClr val="000000"/>
                </a:solidFill>
                <a:latin typeface="Arial" panose="020B0604020202020204" pitchFamily="34" charset="0"/>
              </a:rPr>
              <a:t>:</a:t>
            </a:r>
          </a:p>
          <a:p>
            <a:pPr>
              <a:buFont typeface="Arial" panose="020B0604020202020204" pitchFamily="34" charset="0"/>
              <a:buChar char="•"/>
            </a:pPr>
            <a:r>
              <a:rPr lang="lv-LV" sz="1000" b="0" i="0" dirty="0" err="1">
                <a:solidFill>
                  <a:srgbClr val="000000"/>
                </a:solidFill>
                <a:effectLst/>
                <a:latin typeface="Arial" panose="020B0604020202020204" pitchFamily="34" charset="0"/>
              </a:rPr>
              <a:t>Instituto</a:t>
            </a:r>
            <a:r>
              <a:rPr lang="lv-LV" sz="1000" b="0" i="0" dirty="0">
                <a:solidFill>
                  <a:srgbClr val="000000"/>
                </a:solidFill>
                <a:effectLst/>
                <a:latin typeface="Arial" panose="020B0604020202020204" pitchFamily="34" charset="0"/>
              </a:rPr>
              <a:t> </a:t>
            </a:r>
            <a:r>
              <a:rPr lang="lv-LV" sz="1000" b="0" i="0" dirty="0" err="1">
                <a:solidFill>
                  <a:srgbClr val="000000"/>
                </a:solidFill>
                <a:effectLst/>
                <a:latin typeface="Arial" panose="020B0604020202020204" pitchFamily="34" charset="0"/>
              </a:rPr>
              <a:t>de</a:t>
            </a:r>
            <a:r>
              <a:rPr lang="lv-LV" sz="1000" b="0" i="0" dirty="0">
                <a:solidFill>
                  <a:srgbClr val="000000"/>
                </a:solidFill>
                <a:effectLst/>
                <a:latin typeface="Arial" panose="020B0604020202020204" pitchFamily="34" charset="0"/>
              </a:rPr>
              <a:t> </a:t>
            </a:r>
            <a:r>
              <a:rPr lang="lv-LV" sz="1000" b="0" i="0" dirty="0" err="1">
                <a:solidFill>
                  <a:srgbClr val="000000"/>
                </a:solidFill>
                <a:effectLst/>
                <a:latin typeface="Arial" panose="020B0604020202020204" pitchFamily="34" charset="0"/>
              </a:rPr>
              <a:t>ciencia</a:t>
            </a:r>
            <a:r>
              <a:rPr lang="lv-LV" sz="1000" b="0" i="0" dirty="0">
                <a:solidFill>
                  <a:srgbClr val="000000"/>
                </a:solidFill>
                <a:effectLst/>
                <a:latin typeface="Arial" panose="020B0604020202020204" pitchFamily="34" charset="0"/>
              </a:rPr>
              <a:t> e </a:t>
            </a:r>
            <a:r>
              <a:rPr lang="lv-LV" sz="1000" b="0" i="0" dirty="0" err="1">
                <a:solidFill>
                  <a:srgbClr val="000000"/>
                </a:solidFill>
                <a:effectLst/>
                <a:latin typeface="Arial" panose="020B0604020202020204" pitchFamily="34" charset="0"/>
              </a:rPr>
              <a:t>inovacao</a:t>
            </a:r>
            <a:r>
              <a:rPr lang="lv-LV" sz="1000" b="0" i="0" dirty="0">
                <a:solidFill>
                  <a:srgbClr val="000000"/>
                </a:solidFill>
                <a:effectLst/>
                <a:latin typeface="Arial" panose="020B0604020202020204" pitchFamily="34" charset="0"/>
              </a:rPr>
              <a:t> </a:t>
            </a:r>
            <a:r>
              <a:rPr lang="lv-LV" sz="1000" b="0" i="0" dirty="0" err="1">
                <a:solidFill>
                  <a:srgbClr val="000000"/>
                </a:solidFill>
                <a:effectLst/>
                <a:latin typeface="Arial" panose="020B0604020202020204" pitchFamily="34" charset="0"/>
              </a:rPr>
              <a:t>em</a:t>
            </a:r>
            <a:r>
              <a:rPr lang="lv-LV" sz="1000" b="0" i="0" dirty="0">
                <a:solidFill>
                  <a:srgbClr val="000000"/>
                </a:solidFill>
                <a:effectLst/>
                <a:latin typeface="Arial" panose="020B0604020202020204" pitchFamily="34" charset="0"/>
              </a:rPr>
              <a:t> </a:t>
            </a:r>
            <a:r>
              <a:rPr lang="lv-LV" sz="1000" b="0" i="0" dirty="0" err="1">
                <a:solidFill>
                  <a:srgbClr val="000000"/>
                </a:solidFill>
                <a:effectLst/>
                <a:latin typeface="Arial" panose="020B0604020202020204" pitchFamily="34" charset="0"/>
              </a:rPr>
              <a:t>engenharia</a:t>
            </a:r>
            <a:r>
              <a:rPr lang="lv-LV" sz="1000" b="0" i="0" dirty="0">
                <a:solidFill>
                  <a:srgbClr val="000000"/>
                </a:solidFill>
                <a:effectLst/>
                <a:latin typeface="Arial" panose="020B0604020202020204" pitchFamily="34" charset="0"/>
              </a:rPr>
              <a:t> </a:t>
            </a:r>
            <a:r>
              <a:rPr lang="lv-LV" sz="1000" b="0" i="0" dirty="0" err="1">
                <a:solidFill>
                  <a:srgbClr val="000000"/>
                </a:solidFill>
                <a:effectLst/>
                <a:latin typeface="Arial" panose="020B0604020202020204" pitchFamily="34" charset="0"/>
              </a:rPr>
              <a:t>mecanica</a:t>
            </a:r>
            <a:r>
              <a:rPr lang="lv-LV" sz="1000" b="0" i="0" dirty="0">
                <a:solidFill>
                  <a:srgbClr val="000000"/>
                </a:solidFill>
                <a:effectLst/>
                <a:latin typeface="Arial" panose="020B0604020202020204" pitchFamily="34" charset="0"/>
              </a:rPr>
              <a:t> e </a:t>
            </a:r>
            <a:r>
              <a:rPr lang="lv-LV" sz="1000" b="0" i="0" dirty="0" err="1">
                <a:solidFill>
                  <a:srgbClr val="000000"/>
                </a:solidFill>
                <a:effectLst/>
                <a:latin typeface="Arial" panose="020B0604020202020204" pitchFamily="34" charset="0"/>
              </a:rPr>
              <a:t>engenharia</a:t>
            </a:r>
            <a:r>
              <a:rPr lang="lv-LV" sz="1000" b="0" i="0" dirty="0">
                <a:solidFill>
                  <a:srgbClr val="000000"/>
                </a:solidFill>
                <a:effectLst/>
                <a:latin typeface="Arial" panose="020B0604020202020204" pitchFamily="34" charset="0"/>
              </a:rPr>
              <a:t> </a:t>
            </a:r>
            <a:r>
              <a:rPr lang="lv-LV" sz="1000" b="0" i="0" dirty="0" err="1">
                <a:solidFill>
                  <a:srgbClr val="000000"/>
                </a:solidFill>
                <a:effectLst/>
                <a:latin typeface="Arial" panose="020B0604020202020204" pitchFamily="34" charset="0"/>
              </a:rPr>
              <a:t>industriual</a:t>
            </a:r>
            <a:endParaRPr lang="lv-LV" sz="1000" b="0" i="0" dirty="0">
              <a:solidFill>
                <a:srgbClr val="000000"/>
              </a:solidFill>
              <a:effectLst/>
              <a:latin typeface="Arial" panose="020B0604020202020204" pitchFamily="34" charset="0"/>
            </a:endParaRPr>
          </a:p>
          <a:p>
            <a:pPr marL="228600" indent="0" algn="l"/>
            <a:r>
              <a:rPr lang="lv-LV" sz="1000" b="1" i="0" dirty="0">
                <a:solidFill>
                  <a:srgbClr val="000000"/>
                </a:solidFill>
                <a:effectLst/>
                <a:latin typeface="Arial" panose="020B0604020202020204" pitchFamily="34" charset="0"/>
              </a:rPr>
              <a:t>Norvēģija:</a:t>
            </a:r>
          </a:p>
          <a:p>
            <a:pPr algn="l">
              <a:buFont typeface="Arial" panose="020B0604020202020204" pitchFamily="34" charset="0"/>
              <a:buChar char="•"/>
            </a:pPr>
            <a:r>
              <a:rPr lang="lv-LV" sz="1000" b="0" i="0" dirty="0" err="1">
                <a:solidFill>
                  <a:srgbClr val="000000"/>
                </a:solidFill>
                <a:effectLst/>
                <a:latin typeface="Arial" panose="020B0604020202020204" pitchFamily="34" charset="0"/>
              </a:rPr>
              <a:t>Norges</a:t>
            </a:r>
            <a:r>
              <a:rPr lang="lv-LV" sz="1000" b="0" i="0" dirty="0">
                <a:solidFill>
                  <a:srgbClr val="000000"/>
                </a:solidFill>
                <a:effectLst/>
                <a:latin typeface="Arial" panose="020B0604020202020204" pitchFamily="34" charset="0"/>
              </a:rPr>
              <a:t> </a:t>
            </a:r>
            <a:r>
              <a:rPr lang="lv-LV" sz="1000" b="0" i="0" dirty="0" err="1">
                <a:solidFill>
                  <a:srgbClr val="000000"/>
                </a:solidFill>
                <a:effectLst/>
                <a:latin typeface="Arial" panose="020B0604020202020204" pitchFamily="34" charset="0"/>
              </a:rPr>
              <a:t>vassdrags</a:t>
            </a:r>
            <a:r>
              <a:rPr lang="lv-LV" sz="1000" b="0" i="0" dirty="0">
                <a:solidFill>
                  <a:srgbClr val="000000"/>
                </a:solidFill>
                <a:effectLst/>
                <a:latin typeface="Arial" panose="020B0604020202020204" pitchFamily="34" charset="0"/>
              </a:rPr>
              <a:t> </a:t>
            </a:r>
            <a:r>
              <a:rPr lang="lv-LV" sz="1000" b="0" i="0" dirty="0" err="1">
                <a:solidFill>
                  <a:srgbClr val="000000"/>
                </a:solidFill>
                <a:effectLst/>
                <a:latin typeface="Arial" panose="020B0604020202020204" pitchFamily="34" charset="0"/>
              </a:rPr>
              <a:t>og</a:t>
            </a:r>
            <a:r>
              <a:rPr lang="lv-LV" sz="1000" b="0" i="0" dirty="0">
                <a:solidFill>
                  <a:srgbClr val="000000"/>
                </a:solidFill>
                <a:effectLst/>
                <a:latin typeface="Arial" panose="020B0604020202020204" pitchFamily="34" charset="0"/>
              </a:rPr>
              <a:t> </a:t>
            </a:r>
            <a:r>
              <a:rPr lang="lv-LV" sz="1000" b="0" i="0" dirty="0" err="1">
                <a:solidFill>
                  <a:srgbClr val="000000"/>
                </a:solidFill>
                <a:effectLst/>
                <a:latin typeface="Arial" panose="020B0604020202020204" pitchFamily="34" charset="0"/>
              </a:rPr>
              <a:t>energidirektorat</a:t>
            </a:r>
            <a:r>
              <a:rPr lang="lv-LV" sz="1000" b="0" i="0" dirty="0">
                <a:solidFill>
                  <a:srgbClr val="000000"/>
                </a:solidFill>
                <a:effectLst/>
                <a:latin typeface="Arial" panose="020B0604020202020204" pitchFamily="34" charset="0"/>
              </a:rPr>
              <a:t> </a:t>
            </a:r>
          </a:p>
          <a:p>
            <a:pPr algn="l">
              <a:buFont typeface="Arial" panose="020B0604020202020204" pitchFamily="34" charset="0"/>
              <a:buChar char="•"/>
            </a:pPr>
            <a:r>
              <a:rPr lang="lv-LV" sz="1000" b="0" i="0" dirty="0" err="1">
                <a:solidFill>
                  <a:srgbClr val="000000"/>
                </a:solidFill>
                <a:effectLst/>
                <a:latin typeface="Arial" panose="020B0604020202020204" pitchFamily="34" charset="0"/>
              </a:rPr>
              <a:t>Center</a:t>
            </a:r>
            <a:r>
              <a:rPr lang="lv-LV" sz="1000" b="0" i="0" dirty="0">
                <a:solidFill>
                  <a:srgbClr val="000000"/>
                </a:solidFill>
                <a:effectLst/>
                <a:latin typeface="Arial" panose="020B0604020202020204" pitchFamily="34" charset="0"/>
              </a:rPr>
              <a:t> </a:t>
            </a:r>
            <a:r>
              <a:rPr lang="lv-LV" sz="1000" b="0" i="0" dirty="0" err="1">
                <a:solidFill>
                  <a:srgbClr val="000000"/>
                </a:solidFill>
                <a:effectLst/>
                <a:latin typeface="Arial" panose="020B0604020202020204" pitchFamily="34" charset="0"/>
              </a:rPr>
              <a:t>for</a:t>
            </a:r>
            <a:r>
              <a:rPr lang="lv-LV" sz="1000" b="0" i="0" dirty="0">
                <a:solidFill>
                  <a:srgbClr val="000000"/>
                </a:solidFill>
                <a:effectLst/>
                <a:latin typeface="Arial" panose="020B0604020202020204" pitchFamily="34" charset="0"/>
              </a:rPr>
              <a:t> </a:t>
            </a:r>
            <a:r>
              <a:rPr lang="lv-LV" sz="1000" b="0" i="0" dirty="0" err="1">
                <a:solidFill>
                  <a:srgbClr val="000000"/>
                </a:solidFill>
                <a:effectLst/>
                <a:latin typeface="Arial" panose="020B0604020202020204" pitchFamily="34" charset="0"/>
              </a:rPr>
              <a:t>International</a:t>
            </a:r>
            <a:r>
              <a:rPr lang="lv-LV" sz="1000" b="0" i="0" dirty="0">
                <a:solidFill>
                  <a:srgbClr val="000000"/>
                </a:solidFill>
                <a:effectLst/>
                <a:latin typeface="Arial" panose="020B0604020202020204" pitchFamily="34" charset="0"/>
              </a:rPr>
              <a:t> </a:t>
            </a:r>
            <a:r>
              <a:rPr lang="lv-LV" sz="1000" b="0" i="0" dirty="0" err="1">
                <a:solidFill>
                  <a:srgbClr val="000000"/>
                </a:solidFill>
                <a:effectLst/>
                <a:latin typeface="Arial" panose="020B0604020202020204" pitchFamily="34" charset="0"/>
              </a:rPr>
              <a:t>Climate</a:t>
            </a:r>
            <a:r>
              <a:rPr lang="lv-LV" sz="1000" b="0" i="0" dirty="0">
                <a:solidFill>
                  <a:srgbClr val="000000"/>
                </a:solidFill>
                <a:effectLst/>
                <a:latin typeface="Arial" panose="020B0604020202020204" pitchFamily="34" charset="0"/>
              </a:rPr>
              <a:t> </a:t>
            </a:r>
            <a:r>
              <a:rPr lang="lv-LV" sz="1000" b="0" i="0" dirty="0" err="1">
                <a:solidFill>
                  <a:srgbClr val="000000"/>
                </a:solidFill>
                <a:effectLst/>
                <a:latin typeface="Arial" panose="020B0604020202020204" pitchFamily="34" charset="0"/>
              </a:rPr>
              <a:t>and</a:t>
            </a:r>
            <a:r>
              <a:rPr lang="lv-LV" sz="1000" b="0" i="0" dirty="0">
                <a:solidFill>
                  <a:srgbClr val="000000"/>
                </a:solidFill>
                <a:effectLst/>
                <a:latin typeface="Arial" panose="020B0604020202020204" pitchFamily="34" charset="0"/>
              </a:rPr>
              <a:t> </a:t>
            </a:r>
            <a:r>
              <a:rPr lang="lv-LV" sz="1000" b="0" i="0" dirty="0" err="1">
                <a:solidFill>
                  <a:srgbClr val="000000"/>
                </a:solidFill>
                <a:effectLst/>
                <a:latin typeface="Arial" panose="020B0604020202020204" pitchFamily="34" charset="0"/>
              </a:rPr>
              <a:t>Environmental</a:t>
            </a:r>
            <a:r>
              <a:rPr lang="lv-LV" sz="1000" b="0" i="0" dirty="0">
                <a:solidFill>
                  <a:srgbClr val="000000"/>
                </a:solidFill>
                <a:effectLst/>
                <a:latin typeface="Arial" panose="020B0604020202020204" pitchFamily="34" charset="0"/>
              </a:rPr>
              <a:t> </a:t>
            </a:r>
            <a:r>
              <a:rPr lang="lv-LV" sz="1000" b="0" i="0" dirty="0" err="1">
                <a:solidFill>
                  <a:srgbClr val="000000"/>
                </a:solidFill>
                <a:effectLst/>
                <a:latin typeface="Arial" panose="020B0604020202020204" pitchFamily="34" charset="0"/>
              </a:rPr>
              <a:t>Research</a:t>
            </a:r>
            <a:endParaRPr lang="lv-LV" sz="1000" b="0" i="0" dirty="0">
              <a:solidFill>
                <a:srgbClr val="000000"/>
              </a:solidFill>
              <a:effectLst/>
              <a:latin typeface="Arial" panose="020B0604020202020204" pitchFamily="34" charset="0"/>
            </a:endParaRPr>
          </a:p>
          <a:p>
            <a:pPr algn="l"/>
            <a:r>
              <a:rPr lang="lv-LV" sz="1000" b="1" dirty="0">
                <a:solidFill>
                  <a:srgbClr val="000000"/>
                </a:solidFill>
                <a:latin typeface="Arial" panose="020B0604020202020204" pitchFamily="34" charset="0"/>
              </a:rPr>
              <a:t>Latvija:</a:t>
            </a:r>
            <a:endParaRPr lang="lv-LV" sz="1000" b="0" i="0" dirty="0">
              <a:solidFill>
                <a:srgbClr val="000000"/>
              </a:solidFill>
              <a:effectLst/>
              <a:latin typeface="Arial" panose="020B0604020202020204" pitchFamily="34" charset="0"/>
            </a:endParaRPr>
          </a:p>
          <a:p>
            <a:pPr algn="l">
              <a:buFont typeface="Arial" panose="020B0604020202020204" pitchFamily="34" charset="0"/>
              <a:buChar char="•"/>
            </a:pPr>
            <a:r>
              <a:rPr lang="lv-LV" sz="1000" b="0" i="0" dirty="0">
                <a:solidFill>
                  <a:srgbClr val="000000"/>
                </a:solidFill>
                <a:effectLst/>
                <a:latin typeface="Arial" panose="020B0604020202020204" pitchFamily="34" charset="0"/>
              </a:rPr>
              <a:t>Latvijas Vides investīciju fonds (LVIF)</a:t>
            </a:r>
          </a:p>
          <a:p>
            <a:pPr algn="l">
              <a:buFont typeface="Arial" panose="020B0604020202020204" pitchFamily="34" charset="0"/>
              <a:buChar char="•"/>
            </a:pPr>
            <a:r>
              <a:rPr lang="lv-LV" sz="1000" b="0" i="0" dirty="0">
                <a:solidFill>
                  <a:srgbClr val="000000"/>
                </a:solidFill>
                <a:effectLst/>
                <a:latin typeface="Arial" panose="020B0604020202020204" pitchFamily="34" charset="0"/>
              </a:rPr>
              <a:t>Fizikālās Enerģētikas institūts (FEI)</a:t>
            </a:r>
          </a:p>
          <a:p>
            <a:endParaRPr lang="en-GB" sz="1000" dirty="0"/>
          </a:p>
        </p:txBody>
      </p:sp>
      <p:sp>
        <p:nvSpPr>
          <p:cNvPr id="3" name="Text Placeholder 2">
            <a:extLst>
              <a:ext uri="{FF2B5EF4-FFF2-40B4-BE49-F238E27FC236}">
                <a16:creationId xmlns:a16="http://schemas.microsoft.com/office/drawing/2014/main" id="{F21DDF6A-8A23-4B67-94EA-1AA8EA645F92}"/>
              </a:ext>
            </a:extLst>
          </p:cNvPr>
          <p:cNvSpPr>
            <a:spLocks noGrp="1"/>
          </p:cNvSpPr>
          <p:nvPr>
            <p:ph type="body" idx="2"/>
          </p:nvPr>
        </p:nvSpPr>
        <p:spPr>
          <a:xfrm>
            <a:off x="-166450" y="743624"/>
            <a:ext cx="3832225" cy="371475"/>
          </a:xfrm>
        </p:spPr>
        <p:txBody>
          <a:bodyPr/>
          <a:lstStyle/>
          <a:p>
            <a:r>
              <a:rPr lang="lv-LV" sz="1600" dirty="0"/>
              <a:t>Projekta partneri:</a:t>
            </a:r>
            <a:endParaRPr lang="en-GB" sz="1600" dirty="0"/>
          </a:p>
        </p:txBody>
      </p:sp>
      <p:pic>
        <p:nvPicPr>
          <p:cNvPr id="9" name="Picture 8">
            <a:extLst>
              <a:ext uri="{FF2B5EF4-FFF2-40B4-BE49-F238E27FC236}">
                <a16:creationId xmlns:a16="http://schemas.microsoft.com/office/drawing/2014/main" id="{4BB30609-A3D9-40FB-9869-37BDD962342E}"/>
              </a:ext>
            </a:extLst>
          </p:cNvPr>
          <p:cNvPicPr>
            <a:picLocks noChangeAspect="1"/>
          </p:cNvPicPr>
          <p:nvPr/>
        </p:nvPicPr>
        <p:blipFill rotWithShape="1">
          <a:blip r:embed="rId3"/>
          <a:srcRect l="1640" t="5290" r="827" b="4191"/>
          <a:stretch/>
        </p:blipFill>
        <p:spPr>
          <a:xfrm>
            <a:off x="136512" y="1115099"/>
            <a:ext cx="3643563" cy="3548342"/>
          </a:xfrm>
          <a:prstGeom prst="rect">
            <a:avLst/>
          </a:prstGeom>
        </p:spPr>
      </p:pic>
    </p:spTree>
    <p:extLst>
      <p:ext uri="{BB962C8B-B14F-4D97-AF65-F5344CB8AC3E}">
        <p14:creationId xmlns:p14="http://schemas.microsoft.com/office/powerpoint/2010/main" val="3859652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1C2650-42D3-4079-9AA0-C3139CB91D18}"/>
              </a:ext>
            </a:extLst>
          </p:cNvPr>
          <p:cNvSpPr>
            <a:spLocks noGrp="1"/>
          </p:cNvSpPr>
          <p:nvPr>
            <p:ph type="body" idx="1"/>
          </p:nvPr>
        </p:nvSpPr>
        <p:spPr>
          <a:xfrm>
            <a:off x="312738" y="1433210"/>
            <a:ext cx="8686482" cy="3194354"/>
          </a:xfrm>
        </p:spPr>
        <p:txBody>
          <a:bodyPr/>
          <a:lstStyle/>
          <a:p>
            <a:pPr marL="0" lvl="0" indent="0" algn="just"/>
            <a:r>
              <a:rPr lang="lv-LV" sz="1800" b="1" dirty="0">
                <a:solidFill>
                  <a:schemeClr val="accent1">
                    <a:lumMod val="50000"/>
                  </a:schemeClr>
                </a:solidFill>
                <a:effectLst/>
                <a:latin typeface="Times New Roman" panose="02020603050405020304" pitchFamily="18" charset="0"/>
                <a:ea typeface="Calibri" panose="020F0502020204030204" pitchFamily="34" charset="0"/>
              </a:rPr>
              <a:t>Darba </a:t>
            </a:r>
            <a:r>
              <a:rPr lang="lv-LV" sz="1800" b="1" dirty="0" err="1">
                <a:solidFill>
                  <a:schemeClr val="accent1">
                    <a:lumMod val="50000"/>
                  </a:schemeClr>
                </a:solidFill>
                <a:effectLst/>
                <a:latin typeface="Times New Roman" panose="02020603050405020304" pitchFamily="18" charset="0"/>
                <a:ea typeface="Calibri" panose="020F0502020204030204" pitchFamily="34" charset="0"/>
              </a:rPr>
              <a:t>pakotne</a:t>
            </a:r>
            <a:r>
              <a:rPr lang="lv-LV" sz="1800" b="1" dirty="0">
                <a:solidFill>
                  <a:schemeClr val="accent1">
                    <a:lumMod val="50000"/>
                  </a:schemeClr>
                </a:solidFill>
                <a:latin typeface="Times New Roman" panose="02020603050405020304" pitchFamily="18" charset="0"/>
                <a:ea typeface="Calibri" panose="020F0502020204030204" pitchFamily="34" charset="0"/>
              </a:rPr>
              <a:t> - 2</a:t>
            </a:r>
            <a:endParaRPr lang="en-GB" sz="1800" dirty="0">
              <a:solidFill>
                <a:schemeClr val="accent1">
                  <a:lumMod val="50000"/>
                </a:schemeClr>
              </a:solidFill>
              <a:effectLst/>
              <a:latin typeface="Times New Roman" panose="02020603050405020304" pitchFamily="18" charset="0"/>
              <a:ea typeface="Times New Roman" panose="02020603050405020304" pitchFamily="18" charset="0"/>
            </a:endParaRPr>
          </a:p>
          <a:p>
            <a:pPr marL="228600" algn="just"/>
            <a:r>
              <a:rPr lang="lv-LV" sz="1800" dirty="0">
                <a:effectLst/>
                <a:latin typeface="Times New Roman" panose="02020603050405020304" pitchFamily="18" charset="0"/>
                <a:ea typeface="Calibri" panose="020F0502020204030204" pitchFamily="34" charset="0"/>
              </a:rPr>
              <a:t>Tehniskais, tiesiskais, institucionālais un politiskais ietvars vietējā, valsts un Eiropas</a:t>
            </a:r>
          </a:p>
          <a:p>
            <a:pPr marL="228600" algn="just"/>
            <a:r>
              <a:rPr lang="lv-LV" sz="1800" dirty="0">
                <a:effectLst/>
                <a:latin typeface="Times New Roman" panose="02020603050405020304" pitchFamily="18" charset="0"/>
                <a:ea typeface="Calibri" panose="020F0502020204030204" pitchFamily="34" charset="0"/>
              </a:rPr>
              <a:t>līmenī. </a:t>
            </a:r>
            <a:endParaRPr lang="lv-LV" sz="1800" dirty="0">
              <a:latin typeface="Times New Roman" panose="02020603050405020304" pitchFamily="18" charset="0"/>
              <a:ea typeface="Times New Roman" panose="02020603050405020304" pitchFamily="18" charset="0"/>
            </a:endParaRPr>
          </a:p>
          <a:p>
            <a:pPr marL="228600" algn="just"/>
            <a:endParaRPr lang="lv-LV" sz="1800" dirty="0">
              <a:effectLst/>
              <a:latin typeface="Times New Roman" panose="02020603050405020304" pitchFamily="18" charset="0"/>
              <a:ea typeface="Times New Roman" panose="02020603050405020304" pitchFamily="18" charset="0"/>
            </a:endParaRPr>
          </a:p>
          <a:p>
            <a:pPr marL="228600" algn="just"/>
            <a:r>
              <a:rPr lang="lv-LV" sz="1800" b="1" dirty="0">
                <a:latin typeface="Times New Roman" panose="02020603050405020304" pitchFamily="18" charset="0"/>
                <a:ea typeface="Times New Roman" panose="02020603050405020304" pitchFamily="18" charset="0"/>
              </a:rPr>
              <a:t>Rezultāts</a:t>
            </a:r>
            <a:r>
              <a:rPr lang="lv-LV" sz="1800" dirty="0">
                <a:latin typeface="Times New Roman" panose="02020603050405020304" pitchFamily="18" charset="0"/>
                <a:ea typeface="Times New Roman" panose="02020603050405020304" pitchFamily="18" charset="0"/>
              </a:rPr>
              <a:t>:</a:t>
            </a:r>
          </a:p>
          <a:p>
            <a:pPr marL="285750" indent="-285750" algn="just">
              <a:buFont typeface="Arial" panose="020B0604020202020204" pitchFamily="34" charset="0"/>
              <a:buChar char="•"/>
            </a:pPr>
            <a:r>
              <a:rPr lang="lv-LV" sz="1800" dirty="0">
                <a:effectLst/>
                <a:latin typeface="Times New Roman" panose="02020603050405020304" pitchFamily="18" charset="0"/>
                <a:ea typeface="Calibri" panose="020F0502020204030204" pitchFamily="34" charset="0"/>
              </a:rPr>
              <a:t>Padziļināta šķēršļu un veicinošo faktoru analīze, kas kavē uz AER balstītas enerģijas kopienas izveidi projekta partneru valstīs - </a:t>
            </a:r>
            <a:r>
              <a:rPr lang="lv-LV" sz="1800" dirty="0">
                <a:effectLst/>
                <a:latin typeface="Times New Roman" panose="02020603050405020304" pitchFamily="18" charset="0"/>
                <a:ea typeface="Times New Roman" panose="02020603050405020304" pitchFamily="18" charset="0"/>
              </a:rPr>
              <a:t>pārskata dokuments.</a:t>
            </a:r>
            <a:endParaRPr lang="en-GB" sz="1800" dirty="0">
              <a:effectLst/>
              <a:latin typeface="Times New Roman" panose="02020603050405020304" pitchFamily="18" charset="0"/>
              <a:ea typeface="Times New Roman" panose="02020603050405020304" pitchFamily="18" charset="0"/>
            </a:endParaRPr>
          </a:p>
          <a:p>
            <a:pPr marL="228600" algn="just"/>
            <a:endParaRPr lang="en-GB" sz="1800" dirty="0">
              <a:effectLst/>
              <a:latin typeface="Times New Roman" panose="02020603050405020304" pitchFamily="18" charset="0"/>
              <a:ea typeface="Times New Roman" panose="02020603050405020304" pitchFamily="18" charset="0"/>
            </a:endParaRPr>
          </a:p>
          <a:p>
            <a:pPr algn="just"/>
            <a:endParaRPr lang="lv-LV" dirty="0"/>
          </a:p>
          <a:p>
            <a:pPr algn="just"/>
            <a:endParaRPr lang="en-GB" dirty="0"/>
          </a:p>
        </p:txBody>
      </p:sp>
      <p:sp>
        <p:nvSpPr>
          <p:cNvPr id="3" name="Text Placeholder 2">
            <a:extLst>
              <a:ext uri="{FF2B5EF4-FFF2-40B4-BE49-F238E27FC236}">
                <a16:creationId xmlns:a16="http://schemas.microsoft.com/office/drawing/2014/main" id="{AFFF4388-D127-4DA9-BDB5-6D6B965320F5}"/>
              </a:ext>
            </a:extLst>
          </p:cNvPr>
          <p:cNvSpPr>
            <a:spLocks noGrp="1"/>
          </p:cNvSpPr>
          <p:nvPr>
            <p:ph type="body" idx="2"/>
          </p:nvPr>
        </p:nvSpPr>
        <p:spPr>
          <a:xfrm>
            <a:off x="312738" y="840177"/>
            <a:ext cx="7703502" cy="371475"/>
          </a:xfrm>
        </p:spPr>
        <p:txBody>
          <a:bodyPr/>
          <a:lstStyle/>
          <a:p>
            <a:r>
              <a:rPr lang="lv-LV" sz="2400" dirty="0"/>
              <a:t>Projekta galvenās saturiskās </a:t>
            </a:r>
            <a:r>
              <a:rPr lang="lv-LV" sz="2400" dirty="0" err="1"/>
              <a:t>pakotnes</a:t>
            </a:r>
            <a:endParaRPr lang="en-GB" sz="2400" dirty="0"/>
          </a:p>
        </p:txBody>
      </p:sp>
    </p:spTree>
    <p:extLst>
      <p:ext uri="{BB962C8B-B14F-4D97-AF65-F5344CB8AC3E}">
        <p14:creationId xmlns:p14="http://schemas.microsoft.com/office/powerpoint/2010/main" val="91670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D04567-D9D3-4E98-A4B0-752100D9C5A4}"/>
              </a:ext>
            </a:extLst>
          </p:cNvPr>
          <p:cNvSpPr>
            <a:spLocks noGrp="1"/>
          </p:cNvSpPr>
          <p:nvPr>
            <p:ph type="body" idx="1"/>
          </p:nvPr>
        </p:nvSpPr>
        <p:spPr>
          <a:xfrm>
            <a:off x="312738" y="1174282"/>
            <a:ext cx="8228012" cy="3969218"/>
          </a:xfrm>
        </p:spPr>
        <p:txBody>
          <a:bodyPr/>
          <a:lstStyle/>
          <a:p>
            <a:pPr marL="0" lvl="0" indent="0" algn="just"/>
            <a:r>
              <a:rPr lang="lv-LV" sz="1800" b="1" dirty="0">
                <a:solidFill>
                  <a:schemeClr val="accent1">
                    <a:lumMod val="50000"/>
                  </a:schemeClr>
                </a:solidFill>
                <a:effectLst/>
                <a:latin typeface="Times New Roman" panose="02020603050405020304" pitchFamily="18" charset="0"/>
                <a:ea typeface="Calibri" panose="020F0502020204030204" pitchFamily="34" charset="0"/>
              </a:rPr>
              <a:t>Darba </a:t>
            </a:r>
            <a:r>
              <a:rPr lang="lv-LV" sz="1800" b="1" dirty="0" err="1">
                <a:solidFill>
                  <a:schemeClr val="accent1">
                    <a:lumMod val="50000"/>
                  </a:schemeClr>
                </a:solidFill>
                <a:effectLst/>
                <a:latin typeface="Times New Roman" panose="02020603050405020304" pitchFamily="18" charset="0"/>
                <a:ea typeface="Calibri" panose="020F0502020204030204" pitchFamily="34" charset="0"/>
              </a:rPr>
              <a:t>pakotne</a:t>
            </a:r>
            <a:r>
              <a:rPr lang="lv-LV" sz="1800" b="1" dirty="0">
                <a:solidFill>
                  <a:schemeClr val="accent1">
                    <a:lumMod val="50000"/>
                  </a:schemeClr>
                </a:solidFill>
                <a:latin typeface="Times New Roman" panose="02020603050405020304" pitchFamily="18" charset="0"/>
                <a:ea typeface="Calibri" panose="020F0502020204030204" pitchFamily="34" charset="0"/>
              </a:rPr>
              <a:t> - 3</a:t>
            </a:r>
            <a:endParaRPr lang="en-GB" sz="1800" dirty="0">
              <a:solidFill>
                <a:schemeClr val="accent1">
                  <a:lumMod val="50000"/>
                </a:schemeClr>
              </a:solidFill>
              <a:effectLst/>
              <a:latin typeface="Times New Roman" panose="02020603050405020304" pitchFamily="18" charset="0"/>
              <a:ea typeface="Times New Roman" panose="02020603050405020304" pitchFamily="18" charset="0"/>
            </a:endParaRPr>
          </a:p>
          <a:p>
            <a:pPr marL="228600" algn="just"/>
            <a:r>
              <a:rPr lang="lv-LV" sz="1800" dirty="0">
                <a:effectLst/>
                <a:latin typeface="Times New Roman" panose="02020603050405020304" pitchFamily="18" charset="0"/>
                <a:ea typeface="Calibri" panose="020F0502020204030204" pitchFamily="34" charset="0"/>
              </a:rPr>
              <a:t>Nacionālie forumi/ Iesaistīto pušu (institūciju un </a:t>
            </a:r>
            <a:r>
              <a:rPr lang="lv-LV" sz="1800" dirty="0" err="1">
                <a:effectLst/>
                <a:latin typeface="Times New Roman" panose="02020603050405020304" pitchFamily="18" charset="0"/>
                <a:ea typeface="Calibri" panose="020F0502020204030204" pitchFamily="34" charset="0"/>
              </a:rPr>
              <a:t>mērķgrupu</a:t>
            </a:r>
            <a:r>
              <a:rPr lang="lv-LV" sz="1800" dirty="0">
                <a:effectLst/>
                <a:latin typeface="Times New Roman" panose="02020603050405020304" pitchFamily="18" charset="0"/>
                <a:ea typeface="Calibri" panose="020F0502020204030204" pitchFamily="34" charset="0"/>
              </a:rPr>
              <a:t> pārstāvju) dialoga un konsultāciju organizēšana.</a:t>
            </a:r>
          </a:p>
          <a:p>
            <a:pPr marL="228600" algn="just"/>
            <a:endParaRPr lang="lv-LV" sz="1800" dirty="0">
              <a:latin typeface="Times New Roman" panose="02020603050405020304" pitchFamily="18" charset="0"/>
              <a:ea typeface="Times New Roman" panose="02020603050405020304" pitchFamily="18" charset="0"/>
            </a:endParaRPr>
          </a:p>
          <a:p>
            <a:pPr marL="228600" algn="just"/>
            <a:r>
              <a:rPr lang="lv-LV" sz="1800" b="1" dirty="0">
                <a:effectLst/>
                <a:latin typeface="Times New Roman" panose="02020603050405020304" pitchFamily="18" charset="0"/>
                <a:ea typeface="Times New Roman" panose="02020603050405020304" pitchFamily="18" charset="0"/>
              </a:rPr>
              <a:t>Rezult</a:t>
            </a:r>
            <a:r>
              <a:rPr lang="lv-LV" sz="1800" b="1" dirty="0">
                <a:latin typeface="Times New Roman" panose="02020603050405020304" pitchFamily="18" charset="0"/>
                <a:ea typeface="Times New Roman" panose="02020603050405020304" pitchFamily="18" charset="0"/>
              </a:rPr>
              <a:t>āts: </a:t>
            </a:r>
            <a:endParaRPr lang="en-GB" sz="1800" b="1" dirty="0">
              <a:effectLst/>
              <a:latin typeface="Times New Roman" panose="02020603050405020304" pitchFamily="18" charset="0"/>
              <a:ea typeface="Times New Roman" panose="02020603050405020304" pitchFamily="18" charset="0"/>
            </a:endParaRPr>
          </a:p>
          <a:p>
            <a:pPr marL="285750" lvl="0" indent="-285750" algn="just">
              <a:buFont typeface="Arial" panose="020B0604020202020204" pitchFamily="34" charset="0"/>
              <a:buChar char="•"/>
            </a:pPr>
            <a:r>
              <a:rPr lang="lv-LV" sz="1800" dirty="0">
                <a:latin typeface="Times New Roman" panose="02020603050405020304" pitchFamily="18" charset="0"/>
                <a:ea typeface="Calibri" panose="020F0502020204030204" pitchFamily="34" charset="0"/>
              </a:rPr>
              <a:t>N</a:t>
            </a:r>
            <a:r>
              <a:rPr lang="lv-LV" sz="1800" dirty="0">
                <a:effectLst/>
                <a:latin typeface="Times New Roman" panose="02020603050405020304" pitchFamily="18" charset="0"/>
                <a:ea typeface="Calibri" panose="020F0502020204030204" pitchFamily="34" charset="0"/>
              </a:rPr>
              <a:t>acionālais forums, kas sastāv vismaz no 15 iesaistīto pušu dalībniekiem.</a:t>
            </a:r>
            <a:endParaRPr lang="en-GB" sz="1800" dirty="0">
              <a:effectLst/>
              <a:latin typeface="Times New Roman" panose="02020603050405020304" pitchFamily="18" charset="0"/>
              <a:ea typeface="Times New Roman" panose="02020603050405020304" pitchFamily="18" charset="0"/>
            </a:endParaRPr>
          </a:p>
          <a:p>
            <a:pPr marL="800100" lvl="1" indent="-342900" algn="just">
              <a:buFont typeface="Courier New" panose="02070309020205020404" pitchFamily="49" charset="0"/>
              <a:buChar char="o"/>
            </a:pPr>
            <a:r>
              <a:rPr lang="lv-LV" sz="1800" dirty="0">
                <a:effectLst/>
                <a:latin typeface="Times New Roman" panose="02020603050405020304" pitchFamily="18" charset="0"/>
                <a:ea typeface="Calibri" panose="020F0502020204030204" pitchFamily="34" charset="0"/>
              </a:rPr>
              <a:t>Tematiskās sanāksmes (klātienes tikšanās vismaz 1 reizi katrā projekta pusgadā).</a:t>
            </a:r>
            <a:endParaRPr lang="en-GB" sz="1800" dirty="0">
              <a:effectLst/>
              <a:latin typeface="Times New Roman" panose="02020603050405020304" pitchFamily="18" charset="0"/>
              <a:ea typeface="Times New Roman" panose="02020603050405020304" pitchFamily="18" charset="0"/>
            </a:endParaRPr>
          </a:p>
          <a:p>
            <a:pPr marL="800100" lvl="1" indent="-342900" algn="just">
              <a:buFont typeface="Courier New" panose="02070309020205020404" pitchFamily="49" charset="0"/>
              <a:buChar char="o"/>
            </a:pPr>
            <a:r>
              <a:rPr lang="lv-LV" sz="1800" dirty="0">
                <a:effectLst/>
                <a:latin typeface="Times New Roman" panose="02020603050405020304" pitchFamily="18" charset="0"/>
                <a:ea typeface="Calibri" panose="020F0502020204030204" pitchFamily="34" charset="0"/>
              </a:rPr>
              <a:t>Iesaistīto pušu konsultācijas un diskusijas par aktuālajām un kritiskajām barjerām un virzošajiem faktoriem AER enerģijas kopienu  attīstībai. </a:t>
            </a:r>
            <a:endParaRPr lang="en-GB" sz="1800" dirty="0">
              <a:effectLst/>
              <a:latin typeface="Times New Roman" panose="02020603050405020304" pitchFamily="18" charset="0"/>
              <a:ea typeface="Times New Roman" panose="02020603050405020304" pitchFamily="18" charset="0"/>
            </a:endParaRPr>
          </a:p>
          <a:p>
            <a:pPr marL="285750" lvl="0" indent="-285750" algn="just">
              <a:buFont typeface="Arial" panose="020B0604020202020204" pitchFamily="34" charset="0"/>
              <a:buChar char="•"/>
            </a:pPr>
            <a:r>
              <a:rPr lang="lv-LV" sz="1800" dirty="0">
                <a:latin typeface="Times New Roman" panose="02020603050405020304" pitchFamily="18" charset="0"/>
                <a:ea typeface="Calibri" panose="020F0502020204030204" pitchFamily="34" charset="0"/>
              </a:rPr>
              <a:t>R</a:t>
            </a:r>
            <a:r>
              <a:rPr lang="lv-LV" sz="1800" dirty="0">
                <a:effectLst/>
                <a:latin typeface="Times New Roman" panose="02020603050405020304" pitchFamily="18" charset="0"/>
                <a:ea typeface="Calibri" panose="020F0502020204030204" pitchFamily="34" charset="0"/>
              </a:rPr>
              <a:t>īcības plāns enerģijas kopienu attīstības veicināšanai.</a:t>
            </a:r>
          </a:p>
          <a:p>
            <a:pPr marL="342900" lvl="0" indent="-342900" algn="just">
              <a:buFont typeface="Times New Roman" panose="02020603050405020304" pitchFamily="18" charset="0"/>
              <a:buChar char="-"/>
            </a:pPr>
            <a:endParaRPr lang="en-GB" sz="1800" dirty="0">
              <a:effectLst/>
              <a:latin typeface="Times New Roman" panose="02020603050405020304" pitchFamily="18" charset="0"/>
              <a:ea typeface="Calibri" panose="020F0502020204030204" pitchFamily="34" charset="0"/>
            </a:endParaRPr>
          </a:p>
          <a:p>
            <a:endParaRPr lang="en-GB" dirty="0"/>
          </a:p>
        </p:txBody>
      </p:sp>
    </p:spTree>
    <p:extLst>
      <p:ext uri="{BB962C8B-B14F-4D97-AF65-F5344CB8AC3E}">
        <p14:creationId xmlns:p14="http://schemas.microsoft.com/office/powerpoint/2010/main" val="2827741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5001E9-7C22-4292-B607-44E2851AA722}"/>
              </a:ext>
            </a:extLst>
          </p:cNvPr>
          <p:cNvSpPr>
            <a:spLocks noGrp="1"/>
          </p:cNvSpPr>
          <p:nvPr>
            <p:ph type="body" idx="1"/>
          </p:nvPr>
        </p:nvSpPr>
        <p:spPr>
          <a:xfrm>
            <a:off x="303113" y="865319"/>
            <a:ext cx="8228012" cy="3194354"/>
          </a:xfrm>
        </p:spPr>
        <p:txBody>
          <a:bodyPr/>
          <a:lstStyle/>
          <a:p>
            <a:pPr marL="0" lvl="0" indent="0" algn="just"/>
            <a:r>
              <a:rPr lang="lv-LV" sz="1800" b="1" dirty="0">
                <a:solidFill>
                  <a:schemeClr val="accent1">
                    <a:lumMod val="50000"/>
                  </a:schemeClr>
                </a:solidFill>
                <a:effectLst/>
                <a:latin typeface="Times New Roman" panose="02020603050405020304" pitchFamily="18" charset="0"/>
                <a:ea typeface="Calibri" panose="020F0502020204030204" pitchFamily="34" charset="0"/>
              </a:rPr>
              <a:t>Darba </a:t>
            </a:r>
            <a:r>
              <a:rPr lang="lv-LV" sz="1800" b="1" dirty="0" err="1">
                <a:solidFill>
                  <a:schemeClr val="accent1">
                    <a:lumMod val="50000"/>
                  </a:schemeClr>
                </a:solidFill>
                <a:effectLst/>
                <a:latin typeface="Times New Roman" panose="02020603050405020304" pitchFamily="18" charset="0"/>
                <a:ea typeface="Calibri" panose="020F0502020204030204" pitchFamily="34" charset="0"/>
              </a:rPr>
              <a:t>pakotne</a:t>
            </a:r>
            <a:r>
              <a:rPr lang="lv-LV" sz="1800" b="1" dirty="0">
                <a:solidFill>
                  <a:schemeClr val="accent1">
                    <a:lumMod val="50000"/>
                  </a:schemeClr>
                </a:solidFill>
                <a:latin typeface="Times New Roman" panose="02020603050405020304" pitchFamily="18" charset="0"/>
                <a:ea typeface="Calibri" panose="020F0502020204030204" pitchFamily="34" charset="0"/>
              </a:rPr>
              <a:t> - 4</a:t>
            </a:r>
            <a:endParaRPr lang="en-GB" sz="1800" dirty="0">
              <a:solidFill>
                <a:schemeClr val="accent1">
                  <a:lumMod val="50000"/>
                </a:schemeClr>
              </a:solidFill>
              <a:effectLst/>
              <a:latin typeface="Times New Roman" panose="02020603050405020304" pitchFamily="18" charset="0"/>
              <a:ea typeface="Times New Roman" panose="02020603050405020304" pitchFamily="18" charset="0"/>
            </a:endParaRPr>
          </a:p>
          <a:p>
            <a:pPr marL="228600" algn="just"/>
            <a:r>
              <a:rPr lang="lv-LV" sz="1800" dirty="0">
                <a:effectLst/>
                <a:latin typeface="Times New Roman" panose="02020603050405020304" pitchFamily="18" charset="0"/>
                <a:ea typeface="Calibri" panose="020F0502020204030204" pitchFamily="34" charset="0"/>
              </a:rPr>
              <a:t>Atjaunojamo energoresursu kopienu tiesisko formu analīze un finansēšanas un biznesa modeļu atlase / izstrāde. </a:t>
            </a:r>
          </a:p>
          <a:p>
            <a:pPr marL="228600" algn="just"/>
            <a:endParaRPr lang="lv-LV" sz="1800" dirty="0">
              <a:latin typeface="Times New Roman" panose="02020603050405020304" pitchFamily="18" charset="0"/>
              <a:ea typeface="Calibri" panose="020F0502020204030204" pitchFamily="34" charset="0"/>
            </a:endParaRPr>
          </a:p>
          <a:p>
            <a:pPr marL="228600" algn="just"/>
            <a:r>
              <a:rPr lang="lv-LV" sz="1800" b="1" dirty="0">
                <a:effectLst/>
                <a:latin typeface="Times New Roman" panose="02020603050405020304" pitchFamily="18" charset="0"/>
                <a:ea typeface="Calibri" panose="020F0502020204030204" pitchFamily="34" charset="0"/>
              </a:rPr>
              <a:t>Rezultāts</a:t>
            </a:r>
            <a:r>
              <a:rPr lang="lv-LV" sz="1800" dirty="0">
                <a:effectLst/>
                <a:latin typeface="Times New Roman" panose="02020603050405020304" pitchFamily="18" charset="0"/>
                <a:ea typeface="Calibri" panose="020F0502020204030204" pitchFamily="34" charset="0"/>
              </a:rPr>
              <a:t>: </a:t>
            </a:r>
          </a:p>
          <a:p>
            <a:pPr marL="342900" lvl="0" indent="-342900" algn="just">
              <a:buFont typeface="Arial" panose="020B0604020202020204" pitchFamily="34" charset="0"/>
              <a:buChar char="•"/>
            </a:pPr>
            <a:r>
              <a:rPr lang="lv-LV" sz="1800" dirty="0">
                <a:effectLst/>
                <a:latin typeface="Times New Roman" panose="02020603050405020304" pitchFamily="18" charset="0"/>
                <a:ea typeface="Calibri" panose="020F0502020204030204" pitchFamily="34" charset="0"/>
              </a:rPr>
              <a:t>Atjaunojamo energoresursu kopienu tiesisko formu analīze un finansēšanas un biznesa modeļu atlase / izstrāde – pārskata dokuments.</a:t>
            </a:r>
          </a:p>
          <a:p>
            <a:pPr marL="0" lvl="0" indent="0" algn="just"/>
            <a:endParaRPr lang="lv-LV" sz="1800" dirty="0">
              <a:effectLst/>
              <a:latin typeface="Times New Roman" panose="02020603050405020304" pitchFamily="18" charset="0"/>
              <a:ea typeface="Calibri" panose="020F0502020204030204" pitchFamily="34" charset="0"/>
            </a:endParaRPr>
          </a:p>
          <a:p>
            <a:pPr marL="342900" lvl="0" indent="-342900" algn="just">
              <a:buFont typeface="Arial" panose="020B0604020202020204" pitchFamily="34" charset="0"/>
              <a:buChar char="•"/>
            </a:pPr>
            <a:r>
              <a:rPr lang="lv-LV" sz="1800" dirty="0">
                <a:effectLst/>
                <a:latin typeface="Times New Roman" panose="02020603050405020304" pitchFamily="18" charset="0"/>
                <a:ea typeface="Calibri" panose="020F0502020204030204" pitchFamily="34" charset="0"/>
              </a:rPr>
              <a:t>Analīze par veidiem, kā iedzīvotāji un vietējās </a:t>
            </a:r>
            <a:r>
              <a:rPr lang="lv-LV" sz="1800" dirty="0" err="1">
                <a:effectLst/>
                <a:latin typeface="Times New Roman" panose="02020603050405020304" pitchFamily="18" charset="0"/>
                <a:ea typeface="Calibri" panose="020F0502020204030204" pitchFamily="34" charset="0"/>
              </a:rPr>
              <a:t>mērķgrupas</a:t>
            </a:r>
            <a:r>
              <a:rPr lang="lv-LV" sz="1800" dirty="0">
                <a:effectLst/>
                <a:latin typeface="Times New Roman" panose="02020603050405020304" pitchFamily="18" charset="0"/>
                <a:ea typeface="Calibri" panose="020F0502020204030204" pitchFamily="34" charset="0"/>
              </a:rPr>
              <a:t> var finansiāli piedalīties enerģētikas projektos – pārskata dokuments.</a:t>
            </a:r>
            <a:endParaRPr lang="en-GB"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24946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EF09F2-B7B8-49CA-A652-3EF95EDC7792}"/>
              </a:ext>
            </a:extLst>
          </p:cNvPr>
          <p:cNvSpPr>
            <a:spLocks noGrp="1"/>
          </p:cNvSpPr>
          <p:nvPr>
            <p:ph type="body" idx="1"/>
          </p:nvPr>
        </p:nvSpPr>
        <p:spPr>
          <a:xfrm>
            <a:off x="365760" y="856648"/>
            <a:ext cx="8174990" cy="3770916"/>
          </a:xfrm>
        </p:spPr>
        <p:txBody>
          <a:bodyPr/>
          <a:lstStyle/>
          <a:p>
            <a:pPr marL="228600" algn="just"/>
            <a:r>
              <a:rPr lang="lv-LV" sz="1800" b="1" dirty="0">
                <a:solidFill>
                  <a:schemeClr val="accent1">
                    <a:lumMod val="50000"/>
                  </a:schemeClr>
                </a:solidFill>
                <a:effectLst/>
                <a:latin typeface="Times New Roman" panose="02020603050405020304" pitchFamily="18" charset="0"/>
                <a:ea typeface="Calibri" panose="020F0502020204030204" pitchFamily="34" charset="0"/>
              </a:rPr>
              <a:t>Darba </a:t>
            </a:r>
            <a:r>
              <a:rPr lang="lv-LV" sz="1800" b="1" dirty="0" err="1">
                <a:solidFill>
                  <a:schemeClr val="accent1">
                    <a:lumMod val="50000"/>
                  </a:schemeClr>
                </a:solidFill>
                <a:effectLst/>
                <a:latin typeface="Times New Roman" panose="02020603050405020304" pitchFamily="18" charset="0"/>
                <a:ea typeface="Calibri" panose="020F0502020204030204" pitchFamily="34" charset="0"/>
              </a:rPr>
              <a:t>pakotne</a:t>
            </a:r>
            <a:r>
              <a:rPr lang="lv-LV" sz="1800" b="1" dirty="0">
                <a:solidFill>
                  <a:schemeClr val="accent1">
                    <a:lumMod val="50000"/>
                  </a:schemeClr>
                </a:solidFill>
                <a:latin typeface="Times New Roman" panose="02020603050405020304" pitchFamily="18" charset="0"/>
                <a:ea typeface="Calibri" panose="020F0502020204030204" pitchFamily="34" charset="0"/>
              </a:rPr>
              <a:t> - 5</a:t>
            </a:r>
            <a:endParaRPr lang="en-GB" sz="1800" dirty="0">
              <a:solidFill>
                <a:schemeClr val="accent1">
                  <a:lumMod val="50000"/>
                </a:schemeClr>
              </a:solidFill>
              <a:effectLst/>
              <a:latin typeface="Times New Roman" panose="02020603050405020304" pitchFamily="18" charset="0"/>
              <a:ea typeface="Times New Roman" panose="02020603050405020304" pitchFamily="18" charset="0"/>
            </a:endParaRPr>
          </a:p>
          <a:p>
            <a:pPr marL="228600" algn="just"/>
            <a:r>
              <a:rPr lang="lv-LV" sz="1800" dirty="0">
                <a:effectLst/>
                <a:latin typeface="Times New Roman" panose="02020603050405020304" pitchFamily="18" charset="0"/>
                <a:ea typeface="Calibri" panose="020F0502020204030204" pitchFamily="34" charset="0"/>
              </a:rPr>
              <a:t>Labas prakses attiecībā uz iedzīvotāju un vietējo </a:t>
            </a:r>
            <a:r>
              <a:rPr lang="lv-LV" sz="1800" dirty="0" err="1">
                <a:effectLst/>
                <a:latin typeface="Times New Roman" panose="02020603050405020304" pitchFamily="18" charset="0"/>
                <a:ea typeface="Calibri" panose="020F0502020204030204" pitchFamily="34" charset="0"/>
              </a:rPr>
              <a:t>mērķgrupu</a:t>
            </a:r>
            <a:r>
              <a:rPr lang="lv-LV" sz="1800" dirty="0">
                <a:effectLst/>
                <a:latin typeface="Times New Roman" panose="02020603050405020304" pitchFamily="18" charset="0"/>
                <a:ea typeface="Calibri" panose="020F0502020204030204" pitchFamily="34" charset="0"/>
              </a:rPr>
              <a:t> līdzdalības formām un enerģijas kopienām.</a:t>
            </a:r>
            <a:endParaRPr lang="en-GB" sz="1800" dirty="0">
              <a:effectLst/>
              <a:latin typeface="Times New Roman" panose="02020603050405020304" pitchFamily="18" charset="0"/>
              <a:ea typeface="Times New Roman" panose="02020603050405020304" pitchFamily="18" charset="0"/>
            </a:endParaRPr>
          </a:p>
          <a:p>
            <a:pPr marL="342900" lvl="0" indent="-342900" algn="just">
              <a:buFont typeface="Times New Roman" panose="02020603050405020304" pitchFamily="18" charset="0"/>
              <a:buChar char="-"/>
            </a:pPr>
            <a:endParaRPr lang="lv-LV" sz="1800" dirty="0">
              <a:latin typeface="Times New Roman" panose="02020603050405020304" pitchFamily="18" charset="0"/>
              <a:ea typeface="Calibri" panose="020F0502020204030204" pitchFamily="34" charset="0"/>
            </a:endParaRPr>
          </a:p>
          <a:p>
            <a:pPr marL="0" lvl="0" indent="0" algn="just"/>
            <a:r>
              <a:rPr lang="lv-LV" sz="1800" b="1" dirty="0">
                <a:solidFill>
                  <a:schemeClr val="accent1">
                    <a:lumMod val="50000"/>
                  </a:schemeClr>
                </a:solidFill>
                <a:latin typeface="Times New Roman" panose="02020603050405020304" pitchFamily="18" charset="0"/>
              </a:rPr>
              <a:t>Rezultāts:</a:t>
            </a:r>
            <a:endParaRPr lang="en-GB" sz="1800" b="1" dirty="0">
              <a:solidFill>
                <a:schemeClr val="accent1">
                  <a:lumMod val="50000"/>
                </a:schemeClr>
              </a:solidFill>
              <a:latin typeface="Times New Roman" panose="02020603050405020304" pitchFamily="18" charset="0"/>
            </a:endParaRPr>
          </a:p>
          <a:p>
            <a:pPr marL="514350" indent="-285750">
              <a:buFont typeface="Arial" panose="020B0604020202020204" pitchFamily="34" charset="0"/>
              <a:buChar char="•"/>
            </a:pPr>
            <a:r>
              <a:rPr lang="lv-LV" sz="1800" dirty="0">
                <a:effectLst/>
                <a:latin typeface="Times New Roman" panose="02020603050405020304" pitchFamily="18" charset="0"/>
                <a:ea typeface="Calibri" panose="020F0502020204030204" pitchFamily="34" charset="0"/>
              </a:rPr>
              <a:t>Atlasīta labā prakse un izveidoti labākās prakses apraksti un apkopojumi attiecībā uz jauniem un perspektīviem iedzīvotāju un vietējo </a:t>
            </a:r>
            <a:r>
              <a:rPr lang="lv-LV" sz="1800" dirty="0" err="1">
                <a:effectLst/>
                <a:latin typeface="Times New Roman" panose="02020603050405020304" pitchFamily="18" charset="0"/>
                <a:ea typeface="Calibri" panose="020F0502020204030204" pitchFamily="34" charset="0"/>
              </a:rPr>
              <a:t>mērķgrupu</a:t>
            </a:r>
            <a:r>
              <a:rPr lang="lv-LV" sz="1800" dirty="0">
                <a:effectLst/>
                <a:latin typeface="Times New Roman" panose="02020603050405020304" pitchFamily="18" charset="0"/>
                <a:ea typeface="Calibri" panose="020F0502020204030204" pitchFamily="34" charset="0"/>
              </a:rPr>
              <a:t> līdzdalības un iesaistes pasākumiem, kas tiek izmantoti projekta partnervalstīs, kā arī citās valstīs.</a:t>
            </a:r>
            <a:endParaRPr lang="en-GB" sz="1800" dirty="0">
              <a:effectLst/>
              <a:latin typeface="Times New Roman" panose="02020603050405020304" pitchFamily="18" charset="0"/>
              <a:ea typeface="Times New Roman" panose="02020603050405020304" pitchFamily="18" charset="0"/>
            </a:endParaRPr>
          </a:p>
          <a:p>
            <a:endParaRPr lang="en-GB" dirty="0"/>
          </a:p>
        </p:txBody>
      </p:sp>
    </p:spTree>
    <p:extLst>
      <p:ext uri="{BB962C8B-B14F-4D97-AF65-F5344CB8AC3E}">
        <p14:creationId xmlns:p14="http://schemas.microsoft.com/office/powerpoint/2010/main" val="960684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92F058-DC0C-4455-8757-807BD5DBA2CD}"/>
              </a:ext>
            </a:extLst>
          </p:cNvPr>
          <p:cNvSpPr>
            <a:spLocks noGrp="1"/>
          </p:cNvSpPr>
          <p:nvPr>
            <p:ph type="body" idx="1"/>
          </p:nvPr>
        </p:nvSpPr>
        <p:spPr/>
        <p:txBody>
          <a:bodyPr/>
          <a:lstStyle/>
          <a:p>
            <a:pPr marL="0" lvl="0" indent="0" algn="just"/>
            <a:r>
              <a:rPr lang="lv-LV" sz="1800" b="1" dirty="0">
                <a:solidFill>
                  <a:schemeClr val="accent1">
                    <a:lumMod val="50000"/>
                  </a:schemeClr>
                </a:solidFill>
                <a:latin typeface="Times New Roman" panose="02020603050405020304" pitchFamily="18" charset="0"/>
              </a:rPr>
              <a:t>Darba </a:t>
            </a:r>
            <a:r>
              <a:rPr lang="lv-LV" sz="1800" b="1" dirty="0" err="1">
                <a:solidFill>
                  <a:schemeClr val="accent1">
                    <a:lumMod val="50000"/>
                  </a:schemeClr>
                </a:solidFill>
                <a:latin typeface="Times New Roman" panose="02020603050405020304" pitchFamily="18" charset="0"/>
              </a:rPr>
              <a:t>pakotne</a:t>
            </a:r>
            <a:r>
              <a:rPr lang="lv-LV" sz="1800" b="1" dirty="0">
                <a:solidFill>
                  <a:schemeClr val="accent1">
                    <a:lumMod val="50000"/>
                  </a:schemeClr>
                </a:solidFill>
                <a:latin typeface="Times New Roman" panose="02020603050405020304" pitchFamily="18" charset="0"/>
              </a:rPr>
              <a:t> - 6</a:t>
            </a:r>
            <a:endParaRPr lang="en-GB" sz="1800" b="1" dirty="0">
              <a:solidFill>
                <a:schemeClr val="accent1">
                  <a:lumMod val="50000"/>
                </a:schemeClr>
              </a:solidFill>
              <a:latin typeface="Times New Roman" panose="02020603050405020304" pitchFamily="18" charset="0"/>
            </a:endParaRPr>
          </a:p>
          <a:p>
            <a:pPr marL="228600" algn="just"/>
            <a:r>
              <a:rPr lang="lv-LV" sz="1800" dirty="0">
                <a:effectLst/>
                <a:latin typeface="Times New Roman" panose="02020603050405020304" pitchFamily="18" charset="0"/>
                <a:ea typeface="Calibri" panose="020F0502020204030204" pitchFamily="34" charset="0"/>
              </a:rPr>
              <a:t>Labākās pieredzes un biznesa modeļu </a:t>
            </a:r>
            <a:r>
              <a:rPr lang="lv-LV" sz="1800" dirty="0" err="1">
                <a:effectLst/>
                <a:latin typeface="Times New Roman" panose="02020603050405020304" pitchFamily="18" charset="0"/>
                <a:ea typeface="Calibri" panose="020F0502020204030204" pitchFamily="34" charset="0"/>
              </a:rPr>
              <a:t>pārnese</a:t>
            </a:r>
            <a:r>
              <a:rPr lang="lv-LV" sz="1800" dirty="0">
                <a:effectLst/>
                <a:latin typeface="Times New Roman" panose="02020603050405020304" pitchFamily="18" charset="0"/>
                <a:ea typeface="Calibri" panose="020F0502020204030204" pitchFamily="34" charset="0"/>
              </a:rPr>
              <a:t> un adaptācija, </a:t>
            </a:r>
            <a:r>
              <a:rPr lang="lv-LV" sz="1800" dirty="0">
                <a:latin typeface="Times New Roman" panose="02020603050405020304" pitchFamily="18" charset="0"/>
              </a:rPr>
              <a:t>enerģijas kopienas veidošanas procesā iesaistīto pušu zināšanu un prasmju pilnveidošana veidošana.</a:t>
            </a:r>
          </a:p>
          <a:p>
            <a:pPr marL="228600" algn="just"/>
            <a:endParaRPr lang="lv-LV" sz="1800" dirty="0">
              <a:effectLst/>
              <a:latin typeface="Times New Roman" panose="02020603050405020304" pitchFamily="18" charset="0"/>
              <a:ea typeface="Times New Roman" panose="02020603050405020304" pitchFamily="18" charset="0"/>
            </a:endParaRPr>
          </a:p>
          <a:p>
            <a:pPr marL="228600" algn="just"/>
            <a:r>
              <a:rPr lang="lv-LV" sz="1800" b="1" dirty="0">
                <a:latin typeface="Times New Roman" panose="02020603050405020304" pitchFamily="18" charset="0"/>
                <a:ea typeface="Times New Roman" panose="02020603050405020304" pitchFamily="18" charset="0"/>
              </a:rPr>
              <a:t>Rezultāts</a:t>
            </a:r>
            <a:r>
              <a:rPr lang="lv-LV" sz="1800" dirty="0">
                <a:latin typeface="Times New Roman" panose="02020603050405020304" pitchFamily="18"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marL="514350" indent="-285750">
              <a:buFont typeface="Arial" panose="020B0604020202020204" pitchFamily="34" charset="0"/>
              <a:buChar char="•"/>
            </a:pPr>
            <a:r>
              <a:rPr lang="lv-LV" sz="1800" dirty="0">
                <a:effectLst/>
                <a:latin typeface="Times New Roman" panose="02020603050405020304" pitchFamily="18" charset="0"/>
                <a:ea typeface="Calibri" panose="020F0502020204030204" pitchFamily="34" charset="0"/>
              </a:rPr>
              <a:t>Labākās pieredzes un biznesa modeļu piemēru īstenošanas nosacījumu analīze un adaptācija partnervalstīs, ieskaitot Latviju.</a:t>
            </a:r>
            <a:endParaRPr lang="en-GB" sz="1800" dirty="0">
              <a:effectLst/>
              <a:latin typeface="Times New Roman" panose="02020603050405020304" pitchFamily="18" charset="0"/>
              <a:ea typeface="Times New Roman" panose="02020603050405020304" pitchFamily="18" charset="0"/>
            </a:endParaRPr>
          </a:p>
          <a:p>
            <a:endParaRPr lang="en-GB" dirty="0"/>
          </a:p>
        </p:txBody>
      </p:sp>
    </p:spTree>
    <p:extLst>
      <p:ext uri="{BB962C8B-B14F-4D97-AF65-F5344CB8AC3E}">
        <p14:creationId xmlns:p14="http://schemas.microsoft.com/office/powerpoint/2010/main" val="2237136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504DEA-D2F7-4244-91DD-3AA9CD3D439F}"/>
              </a:ext>
            </a:extLst>
          </p:cNvPr>
          <p:cNvSpPr>
            <a:spLocks noGrp="1"/>
          </p:cNvSpPr>
          <p:nvPr>
            <p:ph type="body" idx="1"/>
          </p:nvPr>
        </p:nvSpPr>
        <p:spPr/>
        <p:txBody>
          <a:bodyPr/>
          <a:lstStyle/>
          <a:p>
            <a:pPr marL="0" lvl="0" indent="0" algn="just"/>
            <a:r>
              <a:rPr lang="lv-LV" sz="1800" b="1" dirty="0">
                <a:solidFill>
                  <a:schemeClr val="accent1">
                    <a:lumMod val="50000"/>
                  </a:schemeClr>
                </a:solidFill>
                <a:latin typeface="Times New Roman" panose="02020603050405020304" pitchFamily="18" charset="0"/>
              </a:rPr>
              <a:t>Darba </a:t>
            </a:r>
            <a:r>
              <a:rPr lang="lv-LV" sz="1800" b="1" dirty="0" err="1">
                <a:solidFill>
                  <a:schemeClr val="accent1">
                    <a:lumMod val="50000"/>
                  </a:schemeClr>
                </a:solidFill>
                <a:latin typeface="Times New Roman" panose="02020603050405020304" pitchFamily="18" charset="0"/>
              </a:rPr>
              <a:t>pakotne</a:t>
            </a:r>
            <a:r>
              <a:rPr lang="lv-LV" sz="1800" b="1" dirty="0">
                <a:solidFill>
                  <a:schemeClr val="accent1">
                    <a:lumMod val="50000"/>
                  </a:schemeClr>
                </a:solidFill>
                <a:latin typeface="Times New Roman" panose="02020603050405020304" pitchFamily="18" charset="0"/>
              </a:rPr>
              <a:t> - 7</a:t>
            </a:r>
            <a:endParaRPr lang="en-GB" sz="1800" b="1" dirty="0">
              <a:solidFill>
                <a:schemeClr val="accent1">
                  <a:lumMod val="50000"/>
                </a:schemeClr>
              </a:solidFill>
              <a:latin typeface="Times New Roman" panose="02020603050405020304" pitchFamily="18" charset="0"/>
            </a:endParaRPr>
          </a:p>
          <a:p>
            <a:pPr marL="228600" algn="just"/>
            <a:r>
              <a:rPr lang="lv-LV" sz="1800" dirty="0">
                <a:effectLst/>
                <a:latin typeface="Times New Roman" panose="02020603050405020304" pitchFamily="18" charset="0"/>
                <a:ea typeface="Calibri" panose="020F0502020204030204" pitchFamily="34" charset="0"/>
              </a:rPr>
              <a:t>Rekomendācijas </a:t>
            </a:r>
            <a:r>
              <a:rPr lang="lv-LV" sz="1800" dirty="0" err="1">
                <a:effectLst/>
                <a:latin typeface="Times New Roman" panose="02020603050405020304" pitchFamily="18" charset="0"/>
                <a:ea typeface="Calibri" panose="020F0502020204030204" pitchFamily="34" charset="0"/>
              </a:rPr>
              <a:t>rīcībpolitiku</a:t>
            </a:r>
            <a:r>
              <a:rPr lang="lv-LV" sz="1800" dirty="0">
                <a:effectLst/>
                <a:latin typeface="Times New Roman" panose="02020603050405020304" pitchFamily="18" charset="0"/>
                <a:ea typeface="Calibri" panose="020F0502020204030204" pitchFamily="34" charset="0"/>
              </a:rPr>
              <a:t> un tiesiskā ietvara pilnveidošanai vietējā, nacionālā un ES līmenī.</a:t>
            </a:r>
          </a:p>
          <a:p>
            <a:pPr marL="228600" algn="just"/>
            <a:endParaRPr lang="lv-LV" sz="1800" dirty="0">
              <a:effectLst/>
              <a:latin typeface="Times New Roman" panose="02020603050405020304" pitchFamily="18" charset="0"/>
              <a:ea typeface="Times New Roman" panose="02020603050405020304" pitchFamily="18" charset="0"/>
            </a:endParaRPr>
          </a:p>
          <a:p>
            <a:pPr marL="228600" algn="just"/>
            <a:r>
              <a:rPr lang="lv-LV" sz="1800" b="1" dirty="0">
                <a:latin typeface="Times New Roman" panose="02020603050405020304" pitchFamily="18" charset="0"/>
                <a:ea typeface="Times New Roman" panose="02020603050405020304" pitchFamily="18" charset="0"/>
              </a:rPr>
              <a:t>Rezultāts</a:t>
            </a:r>
            <a:r>
              <a:rPr lang="lv-LV" sz="1800" dirty="0">
                <a:latin typeface="Times New Roman" panose="02020603050405020304" pitchFamily="18"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marL="285750" lvl="0" indent="-285750" algn="just">
              <a:buFont typeface="Arial" panose="020B0604020202020204" pitchFamily="34" charset="0"/>
              <a:buChar char="•"/>
            </a:pPr>
            <a:r>
              <a:rPr lang="lv-LV" sz="1800" dirty="0">
                <a:effectLst/>
                <a:latin typeface="Times New Roman" panose="02020603050405020304" pitchFamily="18" charset="0"/>
                <a:ea typeface="Calibri" panose="020F0502020204030204" pitchFamily="34" charset="0"/>
              </a:rPr>
              <a:t>Tiesiskā ietvara nosacījumu izveides un ieviešanas, kas nosaka AER izmantošanas veicināšanu, kā arī atbalsta mehānismu enerģijas kopienām analīze.</a:t>
            </a:r>
            <a:endParaRPr lang="en-GB" sz="1800" dirty="0">
              <a:effectLst/>
              <a:latin typeface="Times New Roman" panose="02020603050405020304" pitchFamily="18" charset="0"/>
              <a:ea typeface="Calibri" panose="020F0502020204030204" pitchFamily="34" charset="0"/>
            </a:endParaRPr>
          </a:p>
          <a:p>
            <a:pPr marL="285750" lvl="0" indent="-285750" algn="just">
              <a:buFont typeface="Arial" panose="020B0604020202020204" pitchFamily="34" charset="0"/>
              <a:buChar char="•"/>
            </a:pPr>
            <a:r>
              <a:rPr lang="lv-LV" sz="1800" dirty="0">
                <a:effectLst/>
                <a:latin typeface="Times New Roman" panose="02020603050405020304" pitchFamily="18" charset="0"/>
                <a:ea typeface="Calibri" panose="020F0502020204030204" pitchFamily="34" charset="0"/>
              </a:rPr>
              <a:t>Rekomendācijas AER direktīvas 2018/2001/ES pārņemšanai (atjaunojamās enerģijas kopienas, direktīvas 22.pants);</a:t>
            </a:r>
            <a:endParaRPr lang="en-GB" sz="1800" dirty="0">
              <a:effectLst/>
              <a:latin typeface="Times New Roman" panose="02020603050405020304" pitchFamily="18" charset="0"/>
              <a:ea typeface="Calibri" panose="020F0502020204030204" pitchFamily="34" charset="0"/>
            </a:endParaRPr>
          </a:p>
          <a:p>
            <a:pPr marL="285750" lvl="0" indent="-285750" algn="just">
              <a:buFont typeface="Arial" panose="020B0604020202020204" pitchFamily="34" charset="0"/>
              <a:buChar char="•"/>
            </a:pPr>
            <a:r>
              <a:rPr lang="lv-LV" sz="1800" dirty="0">
                <a:effectLst/>
                <a:latin typeface="Times New Roman" panose="02020603050405020304" pitchFamily="18" charset="0"/>
                <a:ea typeface="Calibri" panose="020F0502020204030204" pitchFamily="34" charset="0"/>
              </a:rPr>
              <a:t>Starptautiskā politikas apaļā galda organizēšana.</a:t>
            </a:r>
            <a:endParaRPr lang="en-GB" sz="1800" dirty="0">
              <a:effectLst/>
              <a:latin typeface="Times New Roman" panose="02020603050405020304" pitchFamily="18" charset="0"/>
              <a:ea typeface="Calibri" panose="020F0502020204030204" pitchFamily="34" charset="0"/>
            </a:endParaRPr>
          </a:p>
          <a:p>
            <a:pPr marL="723900" algn="just"/>
            <a:r>
              <a:rPr lang="lv-LV" sz="1800" dirty="0">
                <a:effectLst/>
                <a:latin typeface="Times New Roman" panose="02020603050405020304" pitchFamily="18" charset="0"/>
                <a:ea typeface="Calibri" panose="020F0502020204030204" pitchFamily="34" charset="0"/>
              </a:rPr>
              <a:t> </a:t>
            </a:r>
            <a:endParaRPr lang="en-GB" sz="1800" dirty="0">
              <a:effectLst/>
              <a:latin typeface="Times New Roman" panose="02020603050405020304" pitchFamily="18" charset="0"/>
              <a:ea typeface="Times New Roman" panose="02020603050405020304" pitchFamily="18" charset="0"/>
            </a:endParaRPr>
          </a:p>
          <a:p>
            <a:endParaRPr lang="en-GB" sz="1800" dirty="0"/>
          </a:p>
        </p:txBody>
      </p:sp>
    </p:spTree>
    <p:extLst>
      <p:ext uri="{BB962C8B-B14F-4D97-AF65-F5344CB8AC3E}">
        <p14:creationId xmlns:p14="http://schemas.microsoft.com/office/powerpoint/2010/main" val="2349611019"/>
      </p:ext>
    </p:extLst>
  </p:cSld>
  <p:clrMapOvr>
    <a:masterClrMapping/>
  </p:clrMapOvr>
</p:sld>
</file>

<file path=ppt/theme/theme1.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kuments" ma:contentTypeID="0x0101004DA214D0830B7149BD73552C809AAB1A" ma:contentTypeVersion="16" ma:contentTypeDescription="Izveidot jaunu dokumentu." ma:contentTypeScope="" ma:versionID="3cb68d933c14dd0562511c0809eaab90">
  <xsd:schema xmlns:xsd="http://www.w3.org/2001/XMLSchema" xmlns:xs="http://www.w3.org/2001/XMLSchema" xmlns:p="http://schemas.microsoft.com/office/2006/metadata/properties" xmlns:ns2="3b41d8c3-b3f6-471e-ae95-5e0fc1f6a0c9" xmlns:ns3="5e9a6f39-24ba-4e36-8ec8-18885f908c55" targetNamespace="http://schemas.microsoft.com/office/2006/metadata/properties" ma:root="true" ma:fieldsID="abbefacf7565ad29046812dd849042d1" ns2:_="" ns3:_="">
    <xsd:import namespace="3b41d8c3-b3f6-471e-ae95-5e0fc1f6a0c9"/>
    <xsd:import namespace="5e9a6f39-24ba-4e36-8ec8-18885f908c5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41d8c3-b3f6-471e-ae95-5e0fc1f6a0c9" elementFormDefault="qualified">
    <xsd:import namespace="http://schemas.microsoft.com/office/2006/documentManagement/types"/>
    <xsd:import namespace="http://schemas.microsoft.com/office/infopath/2007/PartnerControls"/>
    <xsd:element name="SharedWithUsers" ma:index="8" nillable="true" ma:displayName="Koplietots 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Koplietots ar: detalizēti" ma:description="" ma:internalName="SharedWithDetails" ma:readOnly="true">
      <xsd:simpleType>
        <xsd:restriction base="dms:Note">
          <xsd:maxLength value="255"/>
        </xsd:restriction>
      </xsd:simpleType>
    </xsd:element>
    <xsd:element name="TaxCatchAll" ma:index="22" nillable="true" ma:displayName="Taksonomijas kopskata kolonna" ma:hidden="true" ma:list="{208fc161-9562-47ca-9a75-027bb753f42a}" ma:internalName="TaxCatchAll" ma:showField="CatchAllData" ma:web="3b41d8c3-b3f6-471e-ae95-5e0fc1f6a0c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e9a6f39-24ba-4e36-8ec8-18885f908c55"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Attēlu atzīmes" ma:readOnly="false" ma:fieldId="{5cf76f15-5ced-4ddc-b409-7134ff3c332f}" ma:taxonomyMulti="true" ma:sspId="06fd91cc-e285-4d3b-9f12-e8cefd55eaf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xsd:element ref="dc:title" minOccurs="0" maxOccurs="1" ma:index="4"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0A25164-B2FD-4F4F-9C36-DEE45D8B154F}"/>
</file>

<file path=customXml/itemProps2.xml><?xml version="1.0" encoding="utf-8"?>
<ds:datastoreItem xmlns:ds="http://schemas.openxmlformats.org/officeDocument/2006/customXml" ds:itemID="{521DAF5C-090D-4186-A19E-7DEE23FEC979}"/>
</file>

<file path=docProps/app.xml><?xml version="1.0" encoding="utf-8"?>
<Properties xmlns="http://schemas.openxmlformats.org/officeDocument/2006/extended-properties" xmlns:vt="http://schemas.openxmlformats.org/officeDocument/2006/docPropsVTypes">
  <TotalTime>304</TotalTime>
  <Words>1111</Words>
  <Application>Microsoft Office PowerPoint</Application>
  <PresentationFormat>On-screen Show (16:9)</PresentationFormat>
  <Paragraphs>148</Paragraphs>
  <Slides>15</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Courier New</vt:lpstr>
      <vt:lpstr>Times New Roman</vt:lpstr>
      <vt:lpstr>Open Sans</vt:lpstr>
      <vt:lpstr>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Gaidis</dc:creator>
  <cp:lastModifiedBy>aija.zucika</cp:lastModifiedBy>
  <cp:revision>53</cp:revision>
  <dcterms:modified xsi:type="dcterms:W3CDTF">2021-06-16T20:52:49Z</dcterms:modified>
</cp:coreProperties>
</file>